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17"/>
  </p:notesMasterIdLst>
  <p:sldIdLst>
    <p:sldId id="256" r:id="rId9"/>
    <p:sldId id="262" r:id="rId10"/>
    <p:sldId id="263" r:id="rId11"/>
    <p:sldId id="264" r:id="rId12"/>
    <p:sldId id="265" r:id="rId13"/>
    <p:sldId id="272" r:id="rId14"/>
    <p:sldId id="284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48794" autoAdjust="0"/>
  </p:normalViewPr>
  <p:slideViewPr>
    <p:cSldViewPr>
      <p:cViewPr varScale="1">
        <p:scale>
          <a:sx n="34" d="100"/>
          <a:sy n="34" d="100"/>
        </p:scale>
        <p:origin x="21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F2D32-482D-4400-B93F-F713B3BC882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81A7921F-CB28-4692-841F-DCCECC819107}">
      <dgm:prSet phldrT="[Text]"/>
      <dgm:spPr>
        <a:xfrm>
          <a:off x="965742" y="2024"/>
          <a:ext cx="1303957" cy="651978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Information</a:t>
          </a:r>
        </a:p>
      </dgm:t>
    </dgm:pt>
    <dgm:pt modelId="{DACF072D-64A4-4DD4-A67F-83A518CF82CF}" type="parTrans" cxnId="{32D36BAE-727F-46BB-8ACE-20E07D912BE7}">
      <dgm:prSet/>
      <dgm:spPr/>
      <dgm:t>
        <a:bodyPr/>
        <a:lstStyle/>
        <a:p>
          <a:endParaRPr lang="en-GB"/>
        </a:p>
      </dgm:t>
    </dgm:pt>
    <dgm:pt modelId="{62E486B4-9D63-4FFE-A016-0A2B7265D4F7}" type="sibTrans" cxnId="{32D36BAE-727F-46BB-8ACE-20E07D912BE7}">
      <dgm:prSet/>
      <dgm:spPr/>
      <dgm:t>
        <a:bodyPr/>
        <a:lstStyle/>
        <a:p>
          <a:endParaRPr lang="en-GB"/>
        </a:p>
      </dgm:t>
    </dgm:pt>
    <dgm:pt modelId="{68AB2560-6DB4-4B1B-BE84-C7881221EE85}">
      <dgm:prSet phldrT="[Text]"/>
      <dgm:spPr>
        <a:xfrm>
          <a:off x="4225636" y="2024"/>
          <a:ext cx="1303957" cy="651978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Specialist Advice and Advocacy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2AE6A3B-129D-47C5-A81C-B2FAFE947D68}" type="parTrans" cxnId="{A63A4263-28F1-4097-AB75-61B3EAF2AE28}">
      <dgm:prSet/>
      <dgm:spPr/>
      <dgm:t>
        <a:bodyPr/>
        <a:lstStyle/>
        <a:p>
          <a:endParaRPr lang="en-GB"/>
        </a:p>
      </dgm:t>
    </dgm:pt>
    <dgm:pt modelId="{E8E3204F-E5EA-413F-8143-20805BBD6977}" type="sibTrans" cxnId="{A63A4263-28F1-4097-AB75-61B3EAF2AE28}">
      <dgm:prSet/>
      <dgm:spPr/>
      <dgm:t>
        <a:bodyPr/>
        <a:lstStyle/>
        <a:p>
          <a:endParaRPr lang="en-GB"/>
        </a:p>
      </dgm:t>
    </dgm:pt>
    <dgm:pt modelId="{7ADCF885-DD61-4292-9258-CD6EA8C13463}">
      <dgm:prSet phldrT="[Text]"/>
      <dgm:spPr>
        <a:xfrm>
          <a:off x="5855583" y="2024"/>
          <a:ext cx="1303957" cy="651978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Signpost/</a:t>
          </a:r>
        </a:p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Referral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68BCD27-17E8-4B0B-9600-6CF9DE47E2F7}" type="parTrans" cxnId="{AE1EF432-B19D-4D56-86D4-6D228487C2A3}">
      <dgm:prSet/>
      <dgm:spPr/>
      <dgm:t>
        <a:bodyPr/>
        <a:lstStyle/>
        <a:p>
          <a:endParaRPr lang="en-GB"/>
        </a:p>
      </dgm:t>
    </dgm:pt>
    <dgm:pt modelId="{15E635B9-B30C-4281-8A91-E3574EE70222}" type="sibTrans" cxnId="{AE1EF432-B19D-4D56-86D4-6D228487C2A3}">
      <dgm:prSet/>
      <dgm:spPr/>
      <dgm:t>
        <a:bodyPr/>
        <a:lstStyle/>
        <a:p>
          <a:endParaRPr lang="en-GB"/>
        </a:p>
      </dgm:t>
    </dgm:pt>
    <dgm:pt modelId="{92BE5C10-E666-4BC2-8344-D12395BFB6CF}">
      <dgm:prSet custT="1"/>
      <dgm:spPr>
        <a:xfrm>
          <a:off x="1226533" y="1697169"/>
          <a:ext cx="1147482" cy="7171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from </a:t>
          </a:r>
          <a:r>
            <a:rPr lang="en-GB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leaflets, factsheet or </a:t>
          </a:r>
          <a:r>
            <a:rPr lang="en-GB" sz="16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Adviceguide</a:t>
          </a:r>
          <a:r>
            <a:rPr lang="en-GB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(the CAB publicly </a:t>
          </a:r>
          <a:r>
            <a:rPr lang="en-GB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available </a:t>
          </a:r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resource)</a:t>
          </a:r>
        </a:p>
      </dgm:t>
    </dgm:pt>
    <dgm:pt modelId="{7DD9A870-FB1D-4C7D-8A5C-E54EDEBC2178}" type="parTrans" cxnId="{C232639D-4C2A-49CD-BFFF-3F12F64091FE}">
      <dgm:prSet/>
      <dgm:spPr>
        <a:xfrm>
          <a:off x="1096138" y="654003"/>
          <a:ext cx="130395" cy="1401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754"/>
              </a:lnTo>
              <a:lnTo>
                <a:pt x="130395" y="1401754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21586DAA-B401-4543-BD32-8C313BE41551}" type="sibTrans" cxnId="{C232639D-4C2A-49CD-BFFF-3F12F64091FE}">
      <dgm:prSet/>
      <dgm:spPr/>
      <dgm:t>
        <a:bodyPr/>
        <a:lstStyle/>
        <a:p>
          <a:endParaRPr lang="en-GB"/>
        </a:p>
      </dgm:t>
    </dgm:pt>
    <dgm:pt modelId="{ED1E5531-7421-4C97-A13C-FD78233904E2}">
      <dgm:prSet custT="1"/>
      <dgm:spPr>
        <a:xfrm>
          <a:off x="6116374" y="816997"/>
          <a:ext cx="1147482" cy="7171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sending a client elsewhere </a:t>
          </a:r>
          <a:r>
            <a:rPr lang="en-GB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with or without having </a:t>
          </a:r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made a specific arrangement</a:t>
          </a:r>
        </a:p>
      </dgm:t>
    </dgm:pt>
    <dgm:pt modelId="{A8D26B1F-0741-4390-A28D-1885206D7E56}" type="parTrans" cxnId="{54B22C3D-80E8-4A7D-81CA-881B239037C5}">
      <dgm:prSet/>
      <dgm:spPr>
        <a:xfrm>
          <a:off x="5985979" y="654003"/>
          <a:ext cx="130395" cy="521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C1318777-36F9-4477-B583-0AE95A22C5D5}" type="sibTrans" cxnId="{54B22C3D-80E8-4A7D-81CA-881B239037C5}">
      <dgm:prSet/>
      <dgm:spPr/>
      <dgm:t>
        <a:bodyPr/>
        <a:lstStyle/>
        <a:p>
          <a:endParaRPr lang="en-GB"/>
        </a:p>
      </dgm:t>
    </dgm:pt>
    <dgm:pt modelId="{2EC872B7-BF7D-4254-8881-9A05442E5D75}">
      <dgm:prSet custT="1"/>
      <dgm:spPr>
        <a:xfrm>
          <a:off x="4486427" y="816997"/>
          <a:ext cx="1147482" cy="7171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Solicitor-level advice in contemplation of legal proceedings</a:t>
          </a:r>
          <a:endParaRPr lang="en-GB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81F2684-37A7-4734-A81B-B2CDE593304D}" type="parTrans" cxnId="{C82DCF5B-F59D-4086-9AB3-EF002C46F22D}">
      <dgm:prSet/>
      <dgm:spPr>
        <a:xfrm>
          <a:off x="4356032" y="654003"/>
          <a:ext cx="130395" cy="521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19833F86-BD18-48A6-82C6-EA023BDEC28D}" type="sibTrans" cxnId="{C82DCF5B-F59D-4086-9AB3-EF002C46F22D}">
      <dgm:prSet/>
      <dgm:spPr/>
      <dgm:t>
        <a:bodyPr/>
        <a:lstStyle/>
        <a:p>
          <a:endParaRPr lang="en-GB"/>
        </a:p>
      </dgm:t>
    </dgm:pt>
    <dgm:pt modelId="{9D746F39-C557-4C8F-A96D-32F2F1BE3A42}">
      <dgm:prSet custT="1"/>
      <dgm:spPr>
        <a:xfrm>
          <a:off x="1226533" y="816997"/>
          <a:ext cx="1147482" cy="7171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basic information -not tailored to the individual</a:t>
          </a:r>
        </a:p>
      </dgm:t>
    </dgm:pt>
    <dgm:pt modelId="{959EA816-5A67-4664-83C9-028326B294EC}" type="parTrans" cxnId="{020F4B6B-EEC8-4F9F-8B30-01BD87BB74EF}">
      <dgm:prSet/>
      <dgm:spPr>
        <a:xfrm>
          <a:off x="1096138" y="654003"/>
          <a:ext cx="130395" cy="521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97E44A6C-7901-416B-A3D9-A4357530C5D2}" type="sibTrans" cxnId="{020F4B6B-EEC8-4F9F-8B30-01BD87BB74EF}">
      <dgm:prSet/>
      <dgm:spPr/>
      <dgm:t>
        <a:bodyPr/>
        <a:lstStyle/>
        <a:p>
          <a:endParaRPr lang="en-GB"/>
        </a:p>
      </dgm:t>
    </dgm:pt>
    <dgm:pt modelId="{036B0819-40F5-4C68-BC6E-8BE69ED36EA3}">
      <dgm:prSet/>
      <dgm:spPr>
        <a:xfrm>
          <a:off x="2595689" y="2024"/>
          <a:ext cx="1303957" cy="651978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Generalist Advice and Casework</a:t>
          </a:r>
        </a:p>
      </dgm:t>
    </dgm:pt>
    <dgm:pt modelId="{5A851D02-9D72-4792-A89D-A2E2B6F415EE}" type="parTrans" cxnId="{D9B3C629-77D8-49C5-9737-0E26A74971EB}">
      <dgm:prSet/>
      <dgm:spPr/>
      <dgm:t>
        <a:bodyPr/>
        <a:lstStyle/>
        <a:p>
          <a:endParaRPr lang="en-GB"/>
        </a:p>
      </dgm:t>
    </dgm:pt>
    <dgm:pt modelId="{57598B8D-4FE9-4D13-8B6D-52EFFB2D7387}" type="sibTrans" cxnId="{D9B3C629-77D8-49C5-9737-0E26A74971EB}">
      <dgm:prSet/>
      <dgm:spPr/>
      <dgm:t>
        <a:bodyPr/>
        <a:lstStyle/>
        <a:p>
          <a:endParaRPr lang="en-GB"/>
        </a:p>
      </dgm:t>
    </dgm:pt>
    <dgm:pt modelId="{18CF5E66-6EF5-4567-ACDA-6FD1EDC0EC5C}">
      <dgm:prSet custT="1"/>
      <dgm:spPr>
        <a:xfrm>
          <a:off x="2856480" y="1697169"/>
          <a:ext cx="1147482" cy="7171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from </a:t>
          </a:r>
          <a:r>
            <a:rPr lang="en-GB" sz="16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Advisernet</a:t>
          </a:r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(the CAB subscription-only resource)</a:t>
          </a:r>
        </a:p>
      </dgm:t>
    </dgm:pt>
    <dgm:pt modelId="{0838B626-200D-4F9C-9CCE-C48A131553AF}" type="parTrans" cxnId="{16A4CB1B-B503-4712-A06A-153C1C570E16}">
      <dgm:prSet/>
      <dgm:spPr>
        <a:xfrm>
          <a:off x="2726085" y="654003"/>
          <a:ext cx="130395" cy="1401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754"/>
              </a:lnTo>
              <a:lnTo>
                <a:pt x="130395" y="1401754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6D15DBD3-3349-411E-9AA0-F8054A5E018F}" type="sibTrans" cxnId="{16A4CB1B-B503-4712-A06A-153C1C570E16}">
      <dgm:prSet/>
      <dgm:spPr/>
      <dgm:t>
        <a:bodyPr/>
        <a:lstStyle/>
        <a:p>
          <a:endParaRPr lang="en-GB"/>
        </a:p>
      </dgm:t>
    </dgm:pt>
    <dgm:pt modelId="{0A1DF112-BC1B-474F-93F2-90832AA73A8C}">
      <dgm:prSet custT="1"/>
      <dgm:spPr>
        <a:xfrm>
          <a:off x="2856480" y="816997"/>
          <a:ext cx="1147482" cy="7171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"generalist advice" - individually appropriate  </a:t>
          </a:r>
        </a:p>
      </dgm:t>
    </dgm:pt>
    <dgm:pt modelId="{335914C5-97AB-463A-8D41-4E43B0E86E2E}" type="parTrans" cxnId="{20708BC1-9CEC-4C41-A2FB-E864D23F362A}">
      <dgm:prSet/>
      <dgm:spPr>
        <a:xfrm>
          <a:off x="2726085" y="654003"/>
          <a:ext cx="130395" cy="521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EA193FF5-5580-45B0-852A-1DC02E7AB8C1}" type="sibTrans" cxnId="{20708BC1-9CEC-4C41-A2FB-E864D23F362A}">
      <dgm:prSet/>
      <dgm:spPr/>
      <dgm:t>
        <a:bodyPr/>
        <a:lstStyle/>
        <a:p>
          <a:endParaRPr lang="en-GB"/>
        </a:p>
      </dgm:t>
    </dgm:pt>
    <dgm:pt modelId="{0B8AFC95-06D8-4717-8C96-86524E127AC6}" type="pres">
      <dgm:prSet presAssocID="{431F2D32-482D-4400-B93F-F713B3BC88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FE4596D-6A29-469E-96A9-69F679302DE9}" type="pres">
      <dgm:prSet presAssocID="{81A7921F-CB28-4692-841F-DCCECC819107}" presName="root" presStyleCnt="0"/>
      <dgm:spPr/>
    </dgm:pt>
    <dgm:pt modelId="{C191F67A-AAA3-4CF2-9C2D-10CC99941050}" type="pres">
      <dgm:prSet presAssocID="{81A7921F-CB28-4692-841F-DCCECC819107}" presName="rootComposite" presStyleCnt="0"/>
      <dgm:spPr/>
    </dgm:pt>
    <dgm:pt modelId="{857D16BF-0487-4A80-B257-D7E3647476DB}" type="pres">
      <dgm:prSet presAssocID="{81A7921F-CB28-4692-841F-DCCECC819107}" presName="rootText" presStyleLbl="node1" presStyleIdx="0" presStyleCnt="4"/>
      <dgm:spPr/>
      <dgm:t>
        <a:bodyPr/>
        <a:lstStyle/>
        <a:p>
          <a:endParaRPr lang="en-GB"/>
        </a:p>
      </dgm:t>
    </dgm:pt>
    <dgm:pt modelId="{C24AAFA2-8750-4C8A-BB7C-3C94D701484B}" type="pres">
      <dgm:prSet presAssocID="{81A7921F-CB28-4692-841F-DCCECC819107}" presName="rootConnector" presStyleLbl="node1" presStyleIdx="0" presStyleCnt="4"/>
      <dgm:spPr/>
      <dgm:t>
        <a:bodyPr/>
        <a:lstStyle/>
        <a:p>
          <a:endParaRPr lang="en-GB"/>
        </a:p>
      </dgm:t>
    </dgm:pt>
    <dgm:pt modelId="{F655E414-27A1-40B4-8B9C-6607DF077E4C}" type="pres">
      <dgm:prSet presAssocID="{81A7921F-CB28-4692-841F-DCCECC819107}" presName="childShape" presStyleCnt="0"/>
      <dgm:spPr/>
    </dgm:pt>
    <dgm:pt modelId="{81890209-A5C8-4981-9D14-433675EEBDCC}" type="pres">
      <dgm:prSet presAssocID="{959EA816-5A67-4664-83C9-028326B294EC}" presName="Name13" presStyleLbl="parChTrans1D2" presStyleIdx="0" presStyleCnt="6"/>
      <dgm:spPr/>
      <dgm:t>
        <a:bodyPr/>
        <a:lstStyle/>
        <a:p>
          <a:endParaRPr lang="en-GB"/>
        </a:p>
      </dgm:t>
    </dgm:pt>
    <dgm:pt modelId="{1F47A38A-8733-4E6F-A335-EBC2F7BC072B}" type="pres">
      <dgm:prSet presAssocID="{9D746F39-C557-4C8F-A96D-32F2F1BE3A42}" presName="childText" presStyleLbl="bgAcc1" presStyleIdx="0" presStyleCnt="6" custScaleX="110000" custScaleY="1488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F9B00A-903A-4D64-8F13-030A9ED536D2}" type="pres">
      <dgm:prSet presAssocID="{7DD9A870-FB1D-4C7D-8A5C-E54EDEBC2178}" presName="Name13" presStyleLbl="parChTrans1D2" presStyleIdx="1" presStyleCnt="6"/>
      <dgm:spPr/>
      <dgm:t>
        <a:bodyPr/>
        <a:lstStyle/>
        <a:p>
          <a:endParaRPr lang="en-GB"/>
        </a:p>
      </dgm:t>
    </dgm:pt>
    <dgm:pt modelId="{17757212-BB06-41FC-B0AA-E3BC891D576D}" type="pres">
      <dgm:prSet presAssocID="{92BE5C10-E666-4BC2-8344-D12395BFB6CF}" presName="childText" presStyleLbl="bgAcc1" presStyleIdx="1" presStyleCnt="6" custScaleX="110000" custScaleY="2338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214D41-FC5A-46A3-9A00-E67BBE317C2C}" type="pres">
      <dgm:prSet presAssocID="{036B0819-40F5-4C68-BC6E-8BE69ED36EA3}" presName="root" presStyleCnt="0"/>
      <dgm:spPr/>
    </dgm:pt>
    <dgm:pt modelId="{3889DB47-13E2-444D-855F-61CA4F2F4B5F}" type="pres">
      <dgm:prSet presAssocID="{036B0819-40F5-4C68-BC6E-8BE69ED36EA3}" presName="rootComposite" presStyleCnt="0"/>
      <dgm:spPr/>
    </dgm:pt>
    <dgm:pt modelId="{6F59B1EF-E958-4050-8ED7-EB39AB634B57}" type="pres">
      <dgm:prSet presAssocID="{036B0819-40F5-4C68-BC6E-8BE69ED36EA3}" presName="rootText" presStyleLbl="node1" presStyleIdx="1" presStyleCnt="4" custScaleY="151483"/>
      <dgm:spPr/>
      <dgm:t>
        <a:bodyPr/>
        <a:lstStyle/>
        <a:p>
          <a:endParaRPr lang="en-GB"/>
        </a:p>
      </dgm:t>
    </dgm:pt>
    <dgm:pt modelId="{29BB1717-B425-4A76-85D9-59CC96B63778}" type="pres">
      <dgm:prSet presAssocID="{036B0819-40F5-4C68-BC6E-8BE69ED36EA3}" presName="rootConnector" presStyleLbl="node1" presStyleIdx="1" presStyleCnt="4"/>
      <dgm:spPr/>
      <dgm:t>
        <a:bodyPr/>
        <a:lstStyle/>
        <a:p>
          <a:endParaRPr lang="en-GB"/>
        </a:p>
      </dgm:t>
    </dgm:pt>
    <dgm:pt modelId="{9D8AE73E-80F6-46FA-9E73-8526B2B5E589}" type="pres">
      <dgm:prSet presAssocID="{036B0819-40F5-4C68-BC6E-8BE69ED36EA3}" presName="childShape" presStyleCnt="0"/>
      <dgm:spPr/>
    </dgm:pt>
    <dgm:pt modelId="{1CC31CA6-2CE8-4B83-881B-0CAA15BEE1B6}" type="pres">
      <dgm:prSet presAssocID="{335914C5-97AB-463A-8D41-4E43B0E86E2E}" presName="Name13" presStyleLbl="parChTrans1D2" presStyleIdx="2" presStyleCnt="6"/>
      <dgm:spPr/>
      <dgm:t>
        <a:bodyPr/>
        <a:lstStyle/>
        <a:p>
          <a:endParaRPr lang="en-GB"/>
        </a:p>
      </dgm:t>
    </dgm:pt>
    <dgm:pt modelId="{6D27D0B7-06EB-4C10-A35A-317F7A1B8C74}" type="pres">
      <dgm:prSet presAssocID="{0A1DF112-BC1B-474F-93F2-90832AA73A8C}" presName="childText" presStyleLbl="bgAcc1" presStyleIdx="2" presStyleCnt="6" custScaleX="110000" custScaleY="1363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A4B4D9-367C-471F-A5EB-864379031686}" type="pres">
      <dgm:prSet presAssocID="{0838B626-200D-4F9C-9CCE-C48A131553AF}" presName="Name13" presStyleLbl="parChTrans1D2" presStyleIdx="3" presStyleCnt="6"/>
      <dgm:spPr/>
      <dgm:t>
        <a:bodyPr/>
        <a:lstStyle/>
        <a:p>
          <a:endParaRPr lang="en-GB"/>
        </a:p>
      </dgm:t>
    </dgm:pt>
    <dgm:pt modelId="{0B292C1C-1F39-414F-A57E-18E821819485}" type="pres">
      <dgm:prSet presAssocID="{18CF5E66-6EF5-4567-ACDA-6FD1EDC0EC5C}" presName="childText" presStyleLbl="bgAcc1" presStyleIdx="3" presStyleCnt="6" custScaleX="110000" custScaleY="1798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1A050A-29C1-480B-A21B-1DF312270F76}" type="pres">
      <dgm:prSet presAssocID="{68AB2560-6DB4-4B1B-BE84-C7881221EE85}" presName="root" presStyleCnt="0"/>
      <dgm:spPr/>
    </dgm:pt>
    <dgm:pt modelId="{7A2DE255-CF5A-45BD-9833-41E9EA55FACB}" type="pres">
      <dgm:prSet presAssocID="{68AB2560-6DB4-4B1B-BE84-C7881221EE85}" presName="rootComposite" presStyleCnt="0"/>
      <dgm:spPr/>
    </dgm:pt>
    <dgm:pt modelId="{72F3E341-4982-4F87-8DCA-7A7386DA683A}" type="pres">
      <dgm:prSet presAssocID="{68AB2560-6DB4-4B1B-BE84-C7881221EE85}" presName="rootText" presStyleLbl="node1" presStyleIdx="2" presStyleCnt="4" custScaleY="151441"/>
      <dgm:spPr/>
      <dgm:t>
        <a:bodyPr/>
        <a:lstStyle/>
        <a:p>
          <a:endParaRPr lang="en-GB"/>
        </a:p>
      </dgm:t>
    </dgm:pt>
    <dgm:pt modelId="{0C4B44DA-6C8F-466D-942E-12839E45C324}" type="pres">
      <dgm:prSet presAssocID="{68AB2560-6DB4-4B1B-BE84-C7881221EE85}" presName="rootConnector" presStyleLbl="node1" presStyleIdx="2" presStyleCnt="4"/>
      <dgm:spPr/>
      <dgm:t>
        <a:bodyPr/>
        <a:lstStyle/>
        <a:p>
          <a:endParaRPr lang="en-GB"/>
        </a:p>
      </dgm:t>
    </dgm:pt>
    <dgm:pt modelId="{D45A3A08-4610-4721-AF30-4AC969D56ABB}" type="pres">
      <dgm:prSet presAssocID="{68AB2560-6DB4-4B1B-BE84-C7881221EE85}" presName="childShape" presStyleCnt="0"/>
      <dgm:spPr/>
    </dgm:pt>
    <dgm:pt modelId="{68AB62AC-6253-4AE0-A2B1-0F0B302D7332}" type="pres">
      <dgm:prSet presAssocID="{581F2684-37A7-4734-A81B-B2CDE593304D}" presName="Name13" presStyleLbl="parChTrans1D2" presStyleIdx="4" presStyleCnt="6"/>
      <dgm:spPr/>
      <dgm:t>
        <a:bodyPr/>
        <a:lstStyle/>
        <a:p>
          <a:endParaRPr lang="en-GB"/>
        </a:p>
      </dgm:t>
    </dgm:pt>
    <dgm:pt modelId="{ED60E8C2-9B80-40CF-9ED2-3CC2DE016330}" type="pres">
      <dgm:prSet presAssocID="{2EC872B7-BF7D-4254-8881-9A05442E5D75}" presName="childText" presStyleLbl="bgAcc1" presStyleIdx="4" presStyleCnt="6" custScaleX="110000" custScaleY="1625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296BC5-8A50-4FC2-8E4D-737BE92C6939}" type="pres">
      <dgm:prSet presAssocID="{7ADCF885-DD61-4292-9258-CD6EA8C13463}" presName="root" presStyleCnt="0"/>
      <dgm:spPr/>
    </dgm:pt>
    <dgm:pt modelId="{7E30CC9D-C070-4067-9B61-97B9423F1FB7}" type="pres">
      <dgm:prSet presAssocID="{7ADCF885-DD61-4292-9258-CD6EA8C13463}" presName="rootComposite" presStyleCnt="0"/>
      <dgm:spPr/>
    </dgm:pt>
    <dgm:pt modelId="{570F3B27-4A62-4B4C-8537-7C2703A3595A}" type="pres">
      <dgm:prSet presAssocID="{7ADCF885-DD61-4292-9258-CD6EA8C13463}" presName="rootText" presStyleLbl="node1" presStyleIdx="3" presStyleCnt="4"/>
      <dgm:spPr/>
      <dgm:t>
        <a:bodyPr/>
        <a:lstStyle/>
        <a:p>
          <a:endParaRPr lang="en-GB"/>
        </a:p>
      </dgm:t>
    </dgm:pt>
    <dgm:pt modelId="{D9F1A466-9E7D-43A4-A720-94B2CE952DE9}" type="pres">
      <dgm:prSet presAssocID="{7ADCF885-DD61-4292-9258-CD6EA8C13463}" presName="rootConnector" presStyleLbl="node1" presStyleIdx="3" presStyleCnt="4"/>
      <dgm:spPr/>
      <dgm:t>
        <a:bodyPr/>
        <a:lstStyle/>
        <a:p>
          <a:endParaRPr lang="en-GB"/>
        </a:p>
      </dgm:t>
    </dgm:pt>
    <dgm:pt modelId="{E200D8A3-0774-4E05-B536-9E59D963850B}" type="pres">
      <dgm:prSet presAssocID="{7ADCF885-DD61-4292-9258-CD6EA8C13463}" presName="childShape" presStyleCnt="0"/>
      <dgm:spPr/>
    </dgm:pt>
    <dgm:pt modelId="{3417A09B-8549-44DB-A4FE-99CB0241EE86}" type="pres">
      <dgm:prSet presAssocID="{A8D26B1F-0741-4390-A28D-1885206D7E56}" presName="Name13" presStyleLbl="parChTrans1D2" presStyleIdx="5" presStyleCnt="6"/>
      <dgm:spPr/>
      <dgm:t>
        <a:bodyPr/>
        <a:lstStyle/>
        <a:p>
          <a:endParaRPr lang="en-GB"/>
        </a:p>
      </dgm:t>
    </dgm:pt>
    <dgm:pt modelId="{D388CAA9-5169-491F-8E15-B4719C8F565C}" type="pres">
      <dgm:prSet presAssocID="{ED1E5531-7421-4C97-A13C-FD78233904E2}" presName="childText" presStyleLbl="bgAcc1" presStyleIdx="5" presStyleCnt="6" custScaleX="110000" custScaleY="2750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708BC1-9CEC-4C41-A2FB-E864D23F362A}" srcId="{036B0819-40F5-4C68-BC6E-8BE69ED36EA3}" destId="{0A1DF112-BC1B-474F-93F2-90832AA73A8C}" srcOrd="0" destOrd="0" parTransId="{335914C5-97AB-463A-8D41-4E43B0E86E2E}" sibTransId="{EA193FF5-5580-45B0-852A-1DC02E7AB8C1}"/>
    <dgm:cxn modelId="{B7DD37BA-88E1-4E4F-9DB2-1A33AB1DABDD}" type="presOf" srcId="{92BE5C10-E666-4BC2-8344-D12395BFB6CF}" destId="{17757212-BB06-41FC-B0AA-E3BC891D576D}" srcOrd="0" destOrd="0" presId="urn:microsoft.com/office/officeart/2005/8/layout/hierarchy3"/>
    <dgm:cxn modelId="{1009D088-369A-4EAE-99E9-8F507CEAC716}" type="presOf" srcId="{335914C5-97AB-463A-8D41-4E43B0E86E2E}" destId="{1CC31CA6-2CE8-4B83-881B-0CAA15BEE1B6}" srcOrd="0" destOrd="0" presId="urn:microsoft.com/office/officeart/2005/8/layout/hierarchy3"/>
    <dgm:cxn modelId="{3BA5D7E0-3028-4620-8A2F-F11F17569791}" type="presOf" srcId="{036B0819-40F5-4C68-BC6E-8BE69ED36EA3}" destId="{6F59B1EF-E958-4050-8ED7-EB39AB634B57}" srcOrd="0" destOrd="0" presId="urn:microsoft.com/office/officeart/2005/8/layout/hierarchy3"/>
    <dgm:cxn modelId="{C82DCF5B-F59D-4086-9AB3-EF002C46F22D}" srcId="{68AB2560-6DB4-4B1B-BE84-C7881221EE85}" destId="{2EC872B7-BF7D-4254-8881-9A05442E5D75}" srcOrd="0" destOrd="0" parTransId="{581F2684-37A7-4734-A81B-B2CDE593304D}" sibTransId="{19833F86-BD18-48A6-82C6-EA023BDEC28D}"/>
    <dgm:cxn modelId="{BFD89069-CC80-4E71-8B00-F73F617AC294}" type="presOf" srcId="{9D746F39-C557-4C8F-A96D-32F2F1BE3A42}" destId="{1F47A38A-8733-4E6F-A335-EBC2F7BC072B}" srcOrd="0" destOrd="0" presId="urn:microsoft.com/office/officeart/2005/8/layout/hierarchy3"/>
    <dgm:cxn modelId="{276F972C-0B9D-4BE2-AF8E-BB60BA5E2E37}" type="presOf" srcId="{81A7921F-CB28-4692-841F-DCCECC819107}" destId="{C24AAFA2-8750-4C8A-BB7C-3C94D701484B}" srcOrd="1" destOrd="0" presId="urn:microsoft.com/office/officeart/2005/8/layout/hierarchy3"/>
    <dgm:cxn modelId="{C7E1FBEC-D585-4349-9CAB-891CB68A9FE9}" type="presOf" srcId="{7ADCF885-DD61-4292-9258-CD6EA8C13463}" destId="{570F3B27-4A62-4B4C-8537-7C2703A3595A}" srcOrd="0" destOrd="0" presId="urn:microsoft.com/office/officeart/2005/8/layout/hierarchy3"/>
    <dgm:cxn modelId="{32D36BAE-727F-46BB-8ACE-20E07D912BE7}" srcId="{431F2D32-482D-4400-B93F-F713B3BC882B}" destId="{81A7921F-CB28-4692-841F-DCCECC819107}" srcOrd="0" destOrd="0" parTransId="{DACF072D-64A4-4DD4-A67F-83A518CF82CF}" sibTransId="{62E486B4-9D63-4FFE-A016-0A2B7265D4F7}"/>
    <dgm:cxn modelId="{E7376DD7-F59F-4635-B9F4-C26461BA0797}" type="presOf" srcId="{581F2684-37A7-4734-A81B-B2CDE593304D}" destId="{68AB62AC-6253-4AE0-A2B1-0F0B302D7332}" srcOrd="0" destOrd="0" presId="urn:microsoft.com/office/officeart/2005/8/layout/hierarchy3"/>
    <dgm:cxn modelId="{9A184392-5257-4DFE-B85E-A44548A6DC36}" type="presOf" srcId="{959EA816-5A67-4664-83C9-028326B294EC}" destId="{81890209-A5C8-4981-9D14-433675EEBDCC}" srcOrd="0" destOrd="0" presId="urn:microsoft.com/office/officeart/2005/8/layout/hierarchy3"/>
    <dgm:cxn modelId="{9EADE317-0758-431E-BEB4-6291C6D25137}" type="presOf" srcId="{036B0819-40F5-4C68-BC6E-8BE69ED36EA3}" destId="{29BB1717-B425-4A76-85D9-59CC96B63778}" srcOrd="1" destOrd="0" presId="urn:microsoft.com/office/officeart/2005/8/layout/hierarchy3"/>
    <dgm:cxn modelId="{A9C37382-169C-4AFD-821D-E2DDC5BFD592}" type="presOf" srcId="{431F2D32-482D-4400-B93F-F713B3BC882B}" destId="{0B8AFC95-06D8-4717-8C96-86524E127AC6}" srcOrd="0" destOrd="0" presId="urn:microsoft.com/office/officeart/2005/8/layout/hierarchy3"/>
    <dgm:cxn modelId="{FA2C766E-A7F4-433A-BE3F-5B4F579A58EC}" type="presOf" srcId="{7ADCF885-DD61-4292-9258-CD6EA8C13463}" destId="{D9F1A466-9E7D-43A4-A720-94B2CE952DE9}" srcOrd="1" destOrd="0" presId="urn:microsoft.com/office/officeart/2005/8/layout/hierarchy3"/>
    <dgm:cxn modelId="{AE1EF432-B19D-4D56-86D4-6D228487C2A3}" srcId="{431F2D32-482D-4400-B93F-F713B3BC882B}" destId="{7ADCF885-DD61-4292-9258-CD6EA8C13463}" srcOrd="3" destOrd="0" parTransId="{B68BCD27-17E8-4B0B-9600-6CF9DE47E2F7}" sibTransId="{15E635B9-B30C-4281-8A91-E3574EE70222}"/>
    <dgm:cxn modelId="{812A1034-C916-4C62-8B87-23B36C057ECA}" type="presOf" srcId="{0838B626-200D-4F9C-9CCE-C48A131553AF}" destId="{3FA4B4D9-367C-471F-A5EB-864379031686}" srcOrd="0" destOrd="0" presId="urn:microsoft.com/office/officeart/2005/8/layout/hierarchy3"/>
    <dgm:cxn modelId="{020F4B6B-EEC8-4F9F-8B30-01BD87BB74EF}" srcId="{81A7921F-CB28-4692-841F-DCCECC819107}" destId="{9D746F39-C557-4C8F-A96D-32F2F1BE3A42}" srcOrd="0" destOrd="0" parTransId="{959EA816-5A67-4664-83C9-028326B294EC}" sibTransId="{97E44A6C-7901-416B-A3D9-A4357530C5D2}"/>
    <dgm:cxn modelId="{FBBFBBB7-D2BC-4907-9452-4348A892B5CD}" type="presOf" srcId="{ED1E5531-7421-4C97-A13C-FD78233904E2}" destId="{D388CAA9-5169-491F-8E15-B4719C8F565C}" srcOrd="0" destOrd="0" presId="urn:microsoft.com/office/officeart/2005/8/layout/hierarchy3"/>
    <dgm:cxn modelId="{8C4F4B1F-2141-4E3B-AAEE-83DA2CEE29F7}" type="presOf" srcId="{A8D26B1F-0741-4390-A28D-1885206D7E56}" destId="{3417A09B-8549-44DB-A4FE-99CB0241EE86}" srcOrd="0" destOrd="0" presId="urn:microsoft.com/office/officeart/2005/8/layout/hierarchy3"/>
    <dgm:cxn modelId="{D9B3C629-77D8-49C5-9737-0E26A74971EB}" srcId="{431F2D32-482D-4400-B93F-F713B3BC882B}" destId="{036B0819-40F5-4C68-BC6E-8BE69ED36EA3}" srcOrd="1" destOrd="0" parTransId="{5A851D02-9D72-4792-A89D-A2E2B6F415EE}" sibTransId="{57598B8D-4FE9-4D13-8B6D-52EFFB2D7387}"/>
    <dgm:cxn modelId="{16A4CB1B-B503-4712-A06A-153C1C570E16}" srcId="{036B0819-40F5-4C68-BC6E-8BE69ED36EA3}" destId="{18CF5E66-6EF5-4567-ACDA-6FD1EDC0EC5C}" srcOrd="1" destOrd="0" parTransId="{0838B626-200D-4F9C-9CCE-C48A131553AF}" sibTransId="{6D15DBD3-3349-411E-9AA0-F8054A5E018F}"/>
    <dgm:cxn modelId="{0302CCA3-DBC8-4CB8-9665-B97932E4F69A}" type="presOf" srcId="{81A7921F-CB28-4692-841F-DCCECC819107}" destId="{857D16BF-0487-4A80-B257-D7E3647476DB}" srcOrd="0" destOrd="0" presId="urn:microsoft.com/office/officeart/2005/8/layout/hierarchy3"/>
    <dgm:cxn modelId="{430AE0A1-92CE-410D-A3D4-F6F7546DDCCA}" type="presOf" srcId="{68AB2560-6DB4-4B1B-BE84-C7881221EE85}" destId="{72F3E341-4982-4F87-8DCA-7A7386DA683A}" srcOrd="0" destOrd="0" presId="urn:microsoft.com/office/officeart/2005/8/layout/hierarchy3"/>
    <dgm:cxn modelId="{05FA66D5-4E65-456A-9699-AA851AAC2A6F}" type="presOf" srcId="{68AB2560-6DB4-4B1B-BE84-C7881221EE85}" destId="{0C4B44DA-6C8F-466D-942E-12839E45C324}" srcOrd="1" destOrd="0" presId="urn:microsoft.com/office/officeart/2005/8/layout/hierarchy3"/>
    <dgm:cxn modelId="{A63A4263-28F1-4097-AB75-61B3EAF2AE28}" srcId="{431F2D32-482D-4400-B93F-F713B3BC882B}" destId="{68AB2560-6DB4-4B1B-BE84-C7881221EE85}" srcOrd="2" destOrd="0" parTransId="{62AE6A3B-129D-47C5-A81C-B2FAFE947D68}" sibTransId="{E8E3204F-E5EA-413F-8143-20805BBD6977}"/>
    <dgm:cxn modelId="{8AF60C5F-9416-4F21-874D-06935AFE086F}" type="presOf" srcId="{0A1DF112-BC1B-474F-93F2-90832AA73A8C}" destId="{6D27D0B7-06EB-4C10-A35A-317F7A1B8C74}" srcOrd="0" destOrd="0" presId="urn:microsoft.com/office/officeart/2005/8/layout/hierarchy3"/>
    <dgm:cxn modelId="{C94D2A74-B90B-4ACB-80D8-3F67652AB6BA}" type="presOf" srcId="{2EC872B7-BF7D-4254-8881-9A05442E5D75}" destId="{ED60E8C2-9B80-40CF-9ED2-3CC2DE016330}" srcOrd="0" destOrd="0" presId="urn:microsoft.com/office/officeart/2005/8/layout/hierarchy3"/>
    <dgm:cxn modelId="{EFB6E8D7-9F4D-4336-AE2C-5614E1E52C0A}" type="presOf" srcId="{7DD9A870-FB1D-4C7D-8A5C-E54EDEBC2178}" destId="{C3F9B00A-903A-4D64-8F13-030A9ED536D2}" srcOrd="0" destOrd="0" presId="urn:microsoft.com/office/officeart/2005/8/layout/hierarchy3"/>
    <dgm:cxn modelId="{54B22C3D-80E8-4A7D-81CA-881B239037C5}" srcId="{7ADCF885-DD61-4292-9258-CD6EA8C13463}" destId="{ED1E5531-7421-4C97-A13C-FD78233904E2}" srcOrd="0" destOrd="0" parTransId="{A8D26B1F-0741-4390-A28D-1885206D7E56}" sibTransId="{C1318777-36F9-4477-B583-0AE95A22C5D5}"/>
    <dgm:cxn modelId="{C232639D-4C2A-49CD-BFFF-3F12F64091FE}" srcId="{81A7921F-CB28-4692-841F-DCCECC819107}" destId="{92BE5C10-E666-4BC2-8344-D12395BFB6CF}" srcOrd="1" destOrd="0" parTransId="{7DD9A870-FB1D-4C7D-8A5C-E54EDEBC2178}" sibTransId="{21586DAA-B401-4543-BD32-8C313BE41551}"/>
    <dgm:cxn modelId="{8B46573D-B6E4-417C-8004-429600BF9513}" type="presOf" srcId="{18CF5E66-6EF5-4567-ACDA-6FD1EDC0EC5C}" destId="{0B292C1C-1F39-414F-A57E-18E821819485}" srcOrd="0" destOrd="0" presId="urn:microsoft.com/office/officeart/2005/8/layout/hierarchy3"/>
    <dgm:cxn modelId="{6228871C-44D9-4DD8-A48E-106E0FC7436A}" type="presParOf" srcId="{0B8AFC95-06D8-4717-8C96-86524E127AC6}" destId="{7FE4596D-6A29-469E-96A9-69F679302DE9}" srcOrd="0" destOrd="0" presId="urn:microsoft.com/office/officeart/2005/8/layout/hierarchy3"/>
    <dgm:cxn modelId="{19402305-9F8A-4FBE-B5C0-C2B50650BE52}" type="presParOf" srcId="{7FE4596D-6A29-469E-96A9-69F679302DE9}" destId="{C191F67A-AAA3-4CF2-9C2D-10CC99941050}" srcOrd="0" destOrd="0" presId="urn:microsoft.com/office/officeart/2005/8/layout/hierarchy3"/>
    <dgm:cxn modelId="{2F65F331-6677-462B-A556-49CAE6F4A34E}" type="presParOf" srcId="{C191F67A-AAA3-4CF2-9C2D-10CC99941050}" destId="{857D16BF-0487-4A80-B257-D7E3647476DB}" srcOrd="0" destOrd="0" presId="urn:microsoft.com/office/officeart/2005/8/layout/hierarchy3"/>
    <dgm:cxn modelId="{0DA08D07-07B3-4794-AB27-DED7752C73EA}" type="presParOf" srcId="{C191F67A-AAA3-4CF2-9C2D-10CC99941050}" destId="{C24AAFA2-8750-4C8A-BB7C-3C94D701484B}" srcOrd="1" destOrd="0" presId="urn:microsoft.com/office/officeart/2005/8/layout/hierarchy3"/>
    <dgm:cxn modelId="{F3370918-BDD5-47DD-A058-4E4CB3D1D819}" type="presParOf" srcId="{7FE4596D-6A29-469E-96A9-69F679302DE9}" destId="{F655E414-27A1-40B4-8B9C-6607DF077E4C}" srcOrd="1" destOrd="0" presId="urn:microsoft.com/office/officeart/2005/8/layout/hierarchy3"/>
    <dgm:cxn modelId="{CC248B84-C43F-44F1-9AFA-807DF3969B57}" type="presParOf" srcId="{F655E414-27A1-40B4-8B9C-6607DF077E4C}" destId="{81890209-A5C8-4981-9D14-433675EEBDCC}" srcOrd="0" destOrd="0" presId="urn:microsoft.com/office/officeart/2005/8/layout/hierarchy3"/>
    <dgm:cxn modelId="{3C379273-8139-4FCD-A140-B917B263CCDB}" type="presParOf" srcId="{F655E414-27A1-40B4-8B9C-6607DF077E4C}" destId="{1F47A38A-8733-4E6F-A335-EBC2F7BC072B}" srcOrd="1" destOrd="0" presId="urn:microsoft.com/office/officeart/2005/8/layout/hierarchy3"/>
    <dgm:cxn modelId="{AC48FEF9-8783-4243-8C74-260CBF85BED2}" type="presParOf" srcId="{F655E414-27A1-40B4-8B9C-6607DF077E4C}" destId="{C3F9B00A-903A-4D64-8F13-030A9ED536D2}" srcOrd="2" destOrd="0" presId="urn:microsoft.com/office/officeart/2005/8/layout/hierarchy3"/>
    <dgm:cxn modelId="{8591D977-97BC-4740-B1D9-53926827D9D8}" type="presParOf" srcId="{F655E414-27A1-40B4-8B9C-6607DF077E4C}" destId="{17757212-BB06-41FC-B0AA-E3BC891D576D}" srcOrd="3" destOrd="0" presId="urn:microsoft.com/office/officeart/2005/8/layout/hierarchy3"/>
    <dgm:cxn modelId="{5DDFC252-1F1F-4732-AB0F-915BEAE24CDD}" type="presParOf" srcId="{0B8AFC95-06D8-4717-8C96-86524E127AC6}" destId="{D8214D41-FC5A-46A3-9A00-E67BBE317C2C}" srcOrd="1" destOrd="0" presId="urn:microsoft.com/office/officeart/2005/8/layout/hierarchy3"/>
    <dgm:cxn modelId="{E89BE7F3-2CFC-4EE2-BAD3-8929EEE0028E}" type="presParOf" srcId="{D8214D41-FC5A-46A3-9A00-E67BBE317C2C}" destId="{3889DB47-13E2-444D-855F-61CA4F2F4B5F}" srcOrd="0" destOrd="0" presId="urn:microsoft.com/office/officeart/2005/8/layout/hierarchy3"/>
    <dgm:cxn modelId="{FCF3E61A-389F-4679-8D1A-58ED37BD528D}" type="presParOf" srcId="{3889DB47-13E2-444D-855F-61CA4F2F4B5F}" destId="{6F59B1EF-E958-4050-8ED7-EB39AB634B57}" srcOrd="0" destOrd="0" presId="urn:microsoft.com/office/officeart/2005/8/layout/hierarchy3"/>
    <dgm:cxn modelId="{71A0A7A8-8B86-4228-8869-592EADB941A0}" type="presParOf" srcId="{3889DB47-13E2-444D-855F-61CA4F2F4B5F}" destId="{29BB1717-B425-4A76-85D9-59CC96B63778}" srcOrd="1" destOrd="0" presId="urn:microsoft.com/office/officeart/2005/8/layout/hierarchy3"/>
    <dgm:cxn modelId="{E4D33B69-70BC-4B2A-9E72-0E3F1D6CB313}" type="presParOf" srcId="{D8214D41-FC5A-46A3-9A00-E67BBE317C2C}" destId="{9D8AE73E-80F6-46FA-9E73-8526B2B5E589}" srcOrd="1" destOrd="0" presId="urn:microsoft.com/office/officeart/2005/8/layout/hierarchy3"/>
    <dgm:cxn modelId="{E3D36AE6-37AE-44F3-9C1F-089BABA79E80}" type="presParOf" srcId="{9D8AE73E-80F6-46FA-9E73-8526B2B5E589}" destId="{1CC31CA6-2CE8-4B83-881B-0CAA15BEE1B6}" srcOrd="0" destOrd="0" presId="urn:microsoft.com/office/officeart/2005/8/layout/hierarchy3"/>
    <dgm:cxn modelId="{9754692E-CB20-4364-A371-1C34532E39B5}" type="presParOf" srcId="{9D8AE73E-80F6-46FA-9E73-8526B2B5E589}" destId="{6D27D0B7-06EB-4C10-A35A-317F7A1B8C74}" srcOrd="1" destOrd="0" presId="urn:microsoft.com/office/officeart/2005/8/layout/hierarchy3"/>
    <dgm:cxn modelId="{256A7694-0557-4767-80EC-2B8EE742F57B}" type="presParOf" srcId="{9D8AE73E-80F6-46FA-9E73-8526B2B5E589}" destId="{3FA4B4D9-367C-471F-A5EB-864379031686}" srcOrd="2" destOrd="0" presId="urn:microsoft.com/office/officeart/2005/8/layout/hierarchy3"/>
    <dgm:cxn modelId="{946E48CE-23E2-4859-BB1C-3C21D8135F60}" type="presParOf" srcId="{9D8AE73E-80F6-46FA-9E73-8526B2B5E589}" destId="{0B292C1C-1F39-414F-A57E-18E821819485}" srcOrd="3" destOrd="0" presId="urn:microsoft.com/office/officeart/2005/8/layout/hierarchy3"/>
    <dgm:cxn modelId="{DF5EDD09-780E-4B3C-84D4-FA6D03864EEA}" type="presParOf" srcId="{0B8AFC95-06D8-4717-8C96-86524E127AC6}" destId="{131A050A-29C1-480B-A21B-1DF312270F76}" srcOrd="2" destOrd="0" presId="urn:microsoft.com/office/officeart/2005/8/layout/hierarchy3"/>
    <dgm:cxn modelId="{B5F6AAAA-BFD6-4D64-B282-7099287CB257}" type="presParOf" srcId="{131A050A-29C1-480B-A21B-1DF312270F76}" destId="{7A2DE255-CF5A-45BD-9833-41E9EA55FACB}" srcOrd="0" destOrd="0" presId="urn:microsoft.com/office/officeart/2005/8/layout/hierarchy3"/>
    <dgm:cxn modelId="{C6D506CD-6FB4-4281-BB81-B05DDE30C732}" type="presParOf" srcId="{7A2DE255-CF5A-45BD-9833-41E9EA55FACB}" destId="{72F3E341-4982-4F87-8DCA-7A7386DA683A}" srcOrd="0" destOrd="0" presId="urn:microsoft.com/office/officeart/2005/8/layout/hierarchy3"/>
    <dgm:cxn modelId="{C36BF08B-48F8-4058-B5E4-67F4554302FA}" type="presParOf" srcId="{7A2DE255-CF5A-45BD-9833-41E9EA55FACB}" destId="{0C4B44DA-6C8F-466D-942E-12839E45C324}" srcOrd="1" destOrd="0" presId="urn:microsoft.com/office/officeart/2005/8/layout/hierarchy3"/>
    <dgm:cxn modelId="{38F3AE8F-BC5D-4E04-9948-12D4025610AF}" type="presParOf" srcId="{131A050A-29C1-480B-A21B-1DF312270F76}" destId="{D45A3A08-4610-4721-AF30-4AC969D56ABB}" srcOrd="1" destOrd="0" presId="urn:microsoft.com/office/officeart/2005/8/layout/hierarchy3"/>
    <dgm:cxn modelId="{E206ADC1-6B18-4D29-97B1-4C9A1E089EA4}" type="presParOf" srcId="{D45A3A08-4610-4721-AF30-4AC969D56ABB}" destId="{68AB62AC-6253-4AE0-A2B1-0F0B302D7332}" srcOrd="0" destOrd="0" presId="urn:microsoft.com/office/officeart/2005/8/layout/hierarchy3"/>
    <dgm:cxn modelId="{CEAE1506-F75A-44B8-98C2-98A2C5B6E5D4}" type="presParOf" srcId="{D45A3A08-4610-4721-AF30-4AC969D56ABB}" destId="{ED60E8C2-9B80-40CF-9ED2-3CC2DE016330}" srcOrd="1" destOrd="0" presId="urn:microsoft.com/office/officeart/2005/8/layout/hierarchy3"/>
    <dgm:cxn modelId="{550D21D7-F9D2-458F-ACE5-B0E8910C6E6E}" type="presParOf" srcId="{0B8AFC95-06D8-4717-8C96-86524E127AC6}" destId="{26296BC5-8A50-4FC2-8E4D-737BE92C6939}" srcOrd="3" destOrd="0" presId="urn:microsoft.com/office/officeart/2005/8/layout/hierarchy3"/>
    <dgm:cxn modelId="{FE6CF86C-8BDA-4D90-B012-3A2405DCAD07}" type="presParOf" srcId="{26296BC5-8A50-4FC2-8E4D-737BE92C6939}" destId="{7E30CC9D-C070-4067-9B61-97B9423F1FB7}" srcOrd="0" destOrd="0" presId="urn:microsoft.com/office/officeart/2005/8/layout/hierarchy3"/>
    <dgm:cxn modelId="{3CA2201A-9761-4F94-8029-B854BFED3261}" type="presParOf" srcId="{7E30CC9D-C070-4067-9B61-97B9423F1FB7}" destId="{570F3B27-4A62-4B4C-8537-7C2703A3595A}" srcOrd="0" destOrd="0" presId="urn:microsoft.com/office/officeart/2005/8/layout/hierarchy3"/>
    <dgm:cxn modelId="{346F3ED1-2E26-49DE-BEC6-C7E25D65E47C}" type="presParOf" srcId="{7E30CC9D-C070-4067-9B61-97B9423F1FB7}" destId="{D9F1A466-9E7D-43A4-A720-94B2CE952DE9}" srcOrd="1" destOrd="0" presId="urn:microsoft.com/office/officeart/2005/8/layout/hierarchy3"/>
    <dgm:cxn modelId="{28A8C1D5-7EF4-4320-A3B9-66F039D923C9}" type="presParOf" srcId="{26296BC5-8A50-4FC2-8E4D-737BE92C6939}" destId="{E200D8A3-0774-4E05-B536-9E59D963850B}" srcOrd="1" destOrd="0" presId="urn:microsoft.com/office/officeart/2005/8/layout/hierarchy3"/>
    <dgm:cxn modelId="{A6D3C2E9-712E-4F47-9973-C0F24A3E7B02}" type="presParOf" srcId="{E200D8A3-0774-4E05-B536-9E59D963850B}" destId="{3417A09B-8549-44DB-A4FE-99CB0241EE86}" srcOrd="0" destOrd="0" presId="urn:microsoft.com/office/officeart/2005/8/layout/hierarchy3"/>
    <dgm:cxn modelId="{89BCA94B-E6A8-4C4C-A20B-B08624781399}" type="presParOf" srcId="{E200D8A3-0774-4E05-B536-9E59D963850B}" destId="{D388CAA9-5169-491F-8E15-B4719C8F565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8A38AF-BD22-4847-A285-9665C16FC34F}" type="doc">
      <dgm:prSet loTypeId="urn:microsoft.com/office/officeart/2005/8/layout/hProcess9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7C176DD0-740C-4852-B159-BD04F102E473}">
      <dgm:prSet phldrT="[Text]" custT="1"/>
      <dgm:spPr>
        <a:xfrm>
          <a:off x="100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800" b="1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Reception</a:t>
          </a:r>
        </a:p>
      </dgm:t>
    </dgm:pt>
    <dgm:pt modelId="{A9C07053-009E-460C-9875-443B35E09E88}" type="parTrans" cxnId="{E020B4C4-076C-425A-B290-DBD2411AE166}">
      <dgm:prSet/>
      <dgm:spPr/>
      <dgm:t>
        <a:bodyPr/>
        <a:lstStyle/>
        <a:p>
          <a:endParaRPr lang="en-GB" sz="1800"/>
        </a:p>
      </dgm:t>
    </dgm:pt>
    <dgm:pt modelId="{DB7A893F-849F-460C-9B83-B47D4D190B8D}" type="sibTrans" cxnId="{E020B4C4-076C-425A-B290-DBD2411AE166}">
      <dgm:prSet/>
      <dgm:spPr/>
      <dgm:t>
        <a:bodyPr/>
        <a:lstStyle/>
        <a:p>
          <a:endParaRPr lang="en-GB" sz="1800"/>
        </a:p>
      </dgm:t>
    </dgm:pt>
    <dgm:pt modelId="{888F0F3E-73E3-4E18-A450-562144A7E0B0}">
      <dgm:prSet phldrT="[Text]" custT="1"/>
      <dgm:spPr>
        <a:xfrm>
          <a:off x="100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E2C350E6-DD93-4FBD-9717-C91E33D96738}" type="parTrans" cxnId="{EE4EFA7D-DB66-4243-B5EF-7AD7C191CCE0}">
      <dgm:prSet/>
      <dgm:spPr/>
      <dgm:t>
        <a:bodyPr/>
        <a:lstStyle/>
        <a:p>
          <a:endParaRPr lang="en-GB" sz="1800"/>
        </a:p>
      </dgm:t>
    </dgm:pt>
    <dgm:pt modelId="{A3A68357-ADBF-49A6-9838-B1C259A156F1}" type="sibTrans" cxnId="{EE4EFA7D-DB66-4243-B5EF-7AD7C191CCE0}">
      <dgm:prSet/>
      <dgm:spPr/>
      <dgm:t>
        <a:bodyPr/>
        <a:lstStyle/>
        <a:p>
          <a:endParaRPr lang="en-GB" sz="1800"/>
        </a:p>
      </dgm:t>
    </dgm:pt>
    <dgm:pt modelId="{7B8192B2-E6AE-46A1-85FE-44984D99C334}">
      <dgm:prSet phldrT="[Text]" custT="1"/>
      <dgm:spPr>
        <a:xfrm>
          <a:off x="100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Initial details</a:t>
          </a:r>
        </a:p>
      </dgm:t>
    </dgm:pt>
    <dgm:pt modelId="{E42E5B6D-96A8-4815-9A3D-CC9A43FB15A5}" type="parTrans" cxnId="{5B66FD82-3E18-4562-8DF7-B9761A1D31C3}">
      <dgm:prSet/>
      <dgm:spPr/>
      <dgm:t>
        <a:bodyPr/>
        <a:lstStyle/>
        <a:p>
          <a:endParaRPr lang="en-GB" sz="1800"/>
        </a:p>
      </dgm:t>
    </dgm:pt>
    <dgm:pt modelId="{85A8BA46-F030-4DFD-BCC7-27B7E045D7F9}" type="sibTrans" cxnId="{5B66FD82-3E18-4562-8DF7-B9761A1D31C3}">
      <dgm:prSet/>
      <dgm:spPr/>
      <dgm:t>
        <a:bodyPr/>
        <a:lstStyle/>
        <a:p>
          <a:endParaRPr lang="en-GB" sz="1800"/>
        </a:p>
      </dgm:t>
    </dgm:pt>
    <dgm:pt modelId="{522820A7-87E9-4AE3-9315-3E8365656884}">
      <dgm:prSet custT="1"/>
      <dgm:spPr>
        <a:xfrm>
          <a:off x="100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605FB884-25D2-473A-AD9A-47B964D1E932}" type="parTrans" cxnId="{5F2C9FE9-C67E-4C5A-8475-5A008F5E76EE}">
      <dgm:prSet/>
      <dgm:spPr/>
      <dgm:t>
        <a:bodyPr/>
        <a:lstStyle/>
        <a:p>
          <a:endParaRPr lang="en-GB" sz="1800"/>
        </a:p>
      </dgm:t>
    </dgm:pt>
    <dgm:pt modelId="{3E52BB7C-FA69-4F43-9408-17191951AB63}" type="sibTrans" cxnId="{5F2C9FE9-C67E-4C5A-8475-5A008F5E76EE}">
      <dgm:prSet/>
      <dgm:spPr/>
      <dgm:t>
        <a:bodyPr/>
        <a:lstStyle/>
        <a:p>
          <a:endParaRPr lang="en-GB" sz="1800"/>
        </a:p>
      </dgm:t>
    </dgm:pt>
    <dgm:pt modelId="{91D7A116-0DB9-467A-84AE-70588B1E1EF2}">
      <dgm:prSet custT="1"/>
      <dgm:spPr>
        <a:xfrm>
          <a:off x="100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9DDC1878-C626-415B-89CD-C18452E1DFC4}" type="parTrans" cxnId="{C3AFB74E-1F0D-40E9-B00F-0DFEBB591969}">
      <dgm:prSet/>
      <dgm:spPr/>
      <dgm:t>
        <a:bodyPr/>
        <a:lstStyle/>
        <a:p>
          <a:endParaRPr lang="en-GB" sz="1800"/>
        </a:p>
      </dgm:t>
    </dgm:pt>
    <dgm:pt modelId="{7DBF95E5-D49E-4650-AA50-824FEC15D8C6}" type="sibTrans" cxnId="{C3AFB74E-1F0D-40E9-B00F-0DFEBB591969}">
      <dgm:prSet/>
      <dgm:spPr/>
      <dgm:t>
        <a:bodyPr/>
        <a:lstStyle/>
        <a:p>
          <a:endParaRPr lang="en-GB" sz="1800"/>
        </a:p>
      </dgm:t>
    </dgm:pt>
    <dgm:pt modelId="{9F404E22-1641-4636-BAA7-EC19FD244035}">
      <dgm:prSet custT="1"/>
      <dgm:spPr>
        <a:xfrm>
          <a:off x="100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B8284B12-DAF0-42F7-9BE5-CC25636AEF44}" type="parTrans" cxnId="{2FDFA484-3F8B-4C61-A048-B4CB47FA1963}">
      <dgm:prSet/>
      <dgm:spPr/>
      <dgm:t>
        <a:bodyPr/>
        <a:lstStyle/>
        <a:p>
          <a:endParaRPr lang="en-GB" sz="1800"/>
        </a:p>
      </dgm:t>
    </dgm:pt>
    <dgm:pt modelId="{E47CBBA9-6011-411D-B62D-803A28B389EF}" type="sibTrans" cxnId="{2FDFA484-3F8B-4C61-A048-B4CB47FA1963}">
      <dgm:prSet/>
      <dgm:spPr/>
      <dgm:t>
        <a:bodyPr/>
        <a:lstStyle/>
        <a:p>
          <a:endParaRPr lang="en-GB" sz="1800"/>
        </a:p>
      </dgm:t>
    </dgm:pt>
    <dgm:pt modelId="{81495DAA-7DD6-4BD9-9508-9A56A5B4EC1E}">
      <dgm:prSet custT="1"/>
      <dgm:spPr>
        <a:xfrm>
          <a:off x="1405119" y="1253013"/>
          <a:ext cx="1204302" cy="167068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800" b="1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Interview  Part 1</a:t>
          </a:r>
        </a:p>
      </dgm:t>
    </dgm:pt>
    <dgm:pt modelId="{386E73CD-D7E0-4A43-B6E5-26E0CA401EBE}" type="parTrans" cxnId="{62C1F79A-E9FC-4D4A-8F8D-08E12229E52D}">
      <dgm:prSet/>
      <dgm:spPr/>
      <dgm:t>
        <a:bodyPr/>
        <a:lstStyle/>
        <a:p>
          <a:endParaRPr lang="en-GB" sz="1800"/>
        </a:p>
      </dgm:t>
    </dgm:pt>
    <dgm:pt modelId="{E7DA2682-53D9-4C83-A276-002E7CAC5425}" type="sibTrans" cxnId="{62C1F79A-E9FC-4D4A-8F8D-08E12229E52D}">
      <dgm:prSet/>
      <dgm:spPr/>
      <dgm:t>
        <a:bodyPr/>
        <a:lstStyle/>
        <a:p>
          <a:endParaRPr lang="en-GB" sz="1800"/>
        </a:p>
      </dgm:t>
    </dgm:pt>
    <dgm:pt modelId="{199D8DD2-9453-4EC3-9302-46AB38B5BC96}">
      <dgm:prSet custT="1"/>
      <dgm:spPr>
        <a:xfrm>
          <a:off x="2810139" y="1253013"/>
          <a:ext cx="1204302" cy="167068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800" b="1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Research enquiry</a:t>
          </a:r>
        </a:p>
      </dgm:t>
    </dgm:pt>
    <dgm:pt modelId="{4E52E33E-C94B-4C49-838B-447360A31D4A}" type="parTrans" cxnId="{AA9AED00-7083-42CD-BF6A-560F72D317F9}">
      <dgm:prSet/>
      <dgm:spPr/>
      <dgm:t>
        <a:bodyPr/>
        <a:lstStyle/>
        <a:p>
          <a:endParaRPr lang="en-GB" sz="1800"/>
        </a:p>
      </dgm:t>
    </dgm:pt>
    <dgm:pt modelId="{5B722F0F-28FB-4587-9899-519C93D618D1}" type="sibTrans" cxnId="{AA9AED00-7083-42CD-BF6A-560F72D317F9}">
      <dgm:prSet/>
      <dgm:spPr/>
      <dgm:t>
        <a:bodyPr/>
        <a:lstStyle/>
        <a:p>
          <a:endParaRPr lang="en-GB" sz="1800"/>
        </a:p>
      </dgm:t>
    </dgm:pt>
    <dgm:pt modelId="{C33D404F-308B-4C36-A107-04AA3374DC8F}">
      <dgm:prSet custT="1"/>
      <dgm:spPr>
        <a:xfrm>
          <a:off x="4215158" y="1253013"/>
          <a:ext cx="1204302" cy="1670685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800" b="1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Consult supervisor</a:t>
          </a:r>
        </a:p>
      </dgm:t>
    </dgm:pt>
    <dgm:pt modelId="{2080A780-B27F-471E-B2B9-230872116FF8}" type="parTrans" cxnId="{421D8C66-D564-4D2A-808B-8037E8058867}">
      <dgm:prSet/>
      <dgm:spPr/>
      <dgm:t>
        <a:bodyPr/>
        <a:lstStyle/>
        <a:p>
          <a:endParaRPr lang="en-GB" sz="1800"/>
        </a:p>
      </dgm:t>
    </dgm:pt>
    <dgm:pt modelId="{CD90E6D8-0A97-447F-B6CC-4180551BE23F}" type="sibTrans" cxnId="{421D8C66-D564-4D2A-808B-8037E8058867}">
      <dgm:prSet/>
      <dgm:spPr/>
      <dgm:t>
        <a:bodyPr/>
        <a:lstStyle/>
        <a:p>
          <a:endParaRPr lang="en-GB" sz="1800"/>
        </a:p>
      </dgm:t>
    </dgm:pt>
    <dgm:pt modelId="{7B7199A5-51CF-4D43-A99C-A1E39ED0402D}">
      <dgm:prSet custT="1"/>
      <dgm:spPr>
        <a:xfrm>
          <a:off x="5620177" y="1253013"/>
          <a:ext cx="1204302" cy="1670685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800" b="1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Interview Part 2</a:t>
          </a:r>
        </a:p>
      </dgm:t>
    </dgm:pt>
    <dgm:pt modelId="{445CCD53-9330-4666-9B8A-534C28690001}" type="parTrans" cxnId="{E37244C0-321F-4B24-9BDE-46D460CF5163}">
      <dgm:prSet/>
      <dgm:spPr/>
      <dgm:t>
        <a:bodyPr/>
        <a:lstStyle/>
        <a:p>
          <a:endParaRPr lang="en-GB" sz="1800"/>
        </a:p>
      </dgm:t>
    </dgm:pt>
    <dgm:pt modelId="{1D82E85E-F29B-4D45-B08A-805872D44C08}" type="sibTrans" cxnId="{E37244C0-321F-4B24-9BDE-46D460CF5163}">
      <dgm:prSet/>
      <dgm:spPr/>
      <dgm:t>
        <a:bodyPr/>
        <a:lstStyle/>
        <a:p>
          <a:endParaRPr lang="en-GB" sz="1800"/>
        </a:p>
      </dgm:t>
    </dgm:pt>
    <dgm:pt modelId="{5A3BCE72-ABF6-4270-9611-510D314E6EE4}">
      <dgm:prSet custT="1"/>
      <dgm:spPr>
        <a:xfrm>
          <a:off x="1405119" y="1253013"/>
          <a:ext cx="1204302" cy="167068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Fact-finding</a:t>
          </a:r>
        </a:p>
      </dgm:t>
    </dgm:pt>
    <dgm:pt modelId="{037D9B23-3351-4586-B5AA-606B0D9336F5}" type="parTrans" cxnId="{375AB600-9AF9-47D9-9544-547D5FD9D132}">
      <dgm:prSet/>
      <dgm:spPr/>
      <dgm:t>
        <a:bodyPr/>
        <a:lstStyle/>
        <a:p>
          <a:endParaRPr lang="en-GB" sz="1800"/>
        </a:p>
      </dgm:t>
    </dgm:pt>
    <dgm:pt modelId="{450BFE30-B501-4668-A88B-2C1BEB141A3A}" type="sibTrans" cxnId="{375AB600-9AF9-47D9-9544-547D5FD9D132}">
      <dgm:prSet/>
      <dgm:spPr/>
      <dgm:t>
        <a:bodyPr/>
        <a:lstStyle/>
        <a:p>
          <a:endParaRPr lang="en-GB" sz="1800"/>
        </a:p>
      </dgm:t>
    </dgm:pt>
    <dgm:pt modelId="{257A4BC2-27C7-4877-B7B5-F9D0765F0B15}">
      <dgm:prSet custT="1"/>
      <dgm:spPr>
        <a:xfrm>
          <a:off x="1405119" y="1253013"/>
          <a:ext cx="1204302" cy="167068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Establish what client wants</a:t>
          </a:r>
        </a:p>
      </dgm:t>
    </dgm:pt>
    <dgm:pt modelId="{C775CB6B-B748-4748-8DB0-52E6F4724B2D}" type="parTrans" cxnId="{47C8149D-AFE3-4C80-B032-9A6CB8BDE3A4}">
      <dgm:prSet/>
      <dgm:spPr/>
      <dgm:t>
        <a:bodyPr/>
        <a:lstStyle/>
        <a:p>
          <a:endParaRPr lang="en-GB" sz="1800"/>
        </a:p>
      </dgm:t>
    </dgm:pt>
    <dgm:pt modelId="{8EAFC5AF-9988-4D41-853D-32E13AE52F8E}" type="sibTrans" cxnId="{47C8149D-AFE3-4C80-B032-9A6CB8BDE3A4}">
      <dgm:prSet/>
      <dgm:spPr/>
      <dgm:t>
        <a:bodyPr/>
        <a:lstStyle/>
        <a:p>
          <a:endParaRPr lang="en-GB" sz="1800"/>
        </a:p>
      </dgm:t>
    </dgm:pt>
    <dgm:pt modelId="{6FC2CF1B-D69B-4379-8F8B-8E9DCE230D71}">
      <dgm:prSet custT="1"/>
      <dgm:spPr>
        <a:xfrm>
          <a:off x="2810139" y="1253013"/>
          <a:ext cx="1204302" cy="167068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Using </a:t>
          </a:r>
          <a:r>
            <a:rPr lang="en-GB" sz="1800" dirty="0" smtClean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Advice-guide </a:t>
          </a:r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and other </a:t>
          </a:r>
          <a:r>
            <a:rPr lang="en-GB" sz="1800" dirty="0" smtClean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resources</a:t>
          </a:r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5DF5F7CD-2C3F-4908-A528-0B68866375E2}" type="parTrans" cxnId="{F0B22EEB-A293-458C-9D50-EAB5A2395BF0}">
      <dgm:prSet/>
      <dgm:spPr/>
      <dgm:t>
        <a:bodyPr/>
        <a:lstStyle/>
        <a:p>
          <a:endParaRPr lang="en-GB" sz="1800"/>
        </a:p>
      </dgm:t>
    </dgm:pt>
    <dgm:pt modelId="{00940C00-381A-4BA6-948A-BACF70F9ED5D}" type="sibTrans" cxnId="{F0B22EEB-A293-458C-9D50-EAB5A2395BF0}">
      <dgm:prSet/>
      <dgm:spPr/>
      <dgm:t>
        <a:bodyPr/>
        <a:lstStyle/>
        <a:p>
          <a:endParaRPr lang="en-GB" sz="1800"/>
        </a:p>
      </dgm:t>
    </dgm:pt>
    <dgm:pt modelId="{386598A7-2C51-4119-AD7D-99264226110F}">
      <dgm:prSet custT="1"/>
      <dgm:spPr>
        <a:xfrm>
          <a:off x="5620177" y="1253013"/>
          <a:ext cx="1204302" cy="1670685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 smtClean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Advise the client</a:t>
          </a:r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4122CA3A-BEC0-4B86-81DD-A73301ABD19A}" type="parTrans" cxnId="{85174402-186B-485B-82DA-FF79D3019971}">
      <dgm:prSet/>
      <dgm:spPr/>
      <dgm:t>
        <a:bodyPr/>
        <a:lstStyle/>
        <a:p>
          <a:endParaRPr lang="en-GB" sz="1800"/>
        </a:p>
      </dgm:t>
    </dgm:pt>
    <dgm:pt modelId="{15E484E5-055E-441E-9653-5BAF7F7AE16B}" type="sibTrans" cxnId="{85174402-186B-485B-82DA-FF79D3019971}">
      <dgm:prSet/>
      <dgm:spPr/>
      <dgm:t>
        <a:bodyPr/>
        <a:lstStyle/>
        <a:p>
          <a:endParaRPr lang="en-GB" sz="1800"/>
        </a:p>
      </dgm:t>
    </dgm:pt>
    <dgm:pt modelId="{656A41F1-E480-405B-A911-49F036FCB46E}">
      <dgm:prSet custT="1"/>
      <dgm:spPr>
        <a:xfrm>
          <a:off x="4215158" y="1253013"/>
          <a:ext cx="1204302" cy="1670685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Agree the content of your advice to the client</a:t>
          </a:r>
        </a:p>
      </dgm:t>
    </dgm:pt>
    <dgm:pt modelId="{B88A0BA0-1421-426A-B93A-F16046B16819}" type="parTrans" cxnId="{EA695C41-904A-4832-84A5-DE8B5E56C94D}">
      <dgm:prSet/>
      <dgm:spPr/>
      <dgm:t>
        <a:bodyPr/>
        <a:lstStyle/>
        <a:p>
          <a:endParaRPr lang="en-GB" sz="1800"/>
        </a:p>
      </dgm:t>
    </dgm:pt>
    <dgm:pt modelId="{D6449D68-0999-4747-B2C6-AA40AF22A632}" type="sibTrans" cxnId="{EA695C41-904A-4832-84A5-DE8B5E56C94D}">
      <dgm:prSet/>
      <dgm:spPr/>
      <dgm:t>
        <a:bodyPr/>
        <a:lstStyle/>
        <a:p>
          <a:endParaRPr lang="en-GB" sz="1800"/>
        </a:p>
      </dgm:t>
    </dgm:pt>
    <dgm:pt modelId="{BF66BAD5-03C2-4916-936F-10878B7F3F0B}">
      <dgm:prSet custT="1"/>
      <dgm:spPr>
        <a:xfrm>
          <a:off x="7025197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GB" sz="1800" b="1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Finish the enquiry</a:t>
          </a:r>
        </a:p>
      </dgm:t>
    </dgm:pt>
    <dgm:pt modelId="{97B92368-E58F-4812-91AC-20779E6CD83F}" type="parTrans" cxnId="{35E6A6D4-1251-4814-A9F1-A230C790D0C3}">
      <dgm:prSet/>
      <dgm:spPr/>
      <dgm:t>
        <a:bodyPr/>
        <a:lstStyle/>
        <a:p>
          <a:endParaRPr lang="en-GB" sz="1800"/>
        </a:p>
      </dgm:t>
    </dgm:pt>
    <dgm:pt modelId="{A2870CF2-5333-4C13-BE1F-78B61F035FAB}" type="sibTrans" cxnId="{35E6A6D4-1251-4814-A9F1-A230C790D0C3}">
      <dgm:prSet/>
      <dgm:spPr/>
      <dgm:t>
        <a:bodyPr/>
        <a:lstStyle/>
        <a:p>
          <a:endParaRPr lang="en-GB" sz="1800"/>
        </a:p>
      </dgm:t>
    </dgm:pt>
    <dgm:pt modelId="{190CD059-F840-42F5-8F8B-541D53B891E1}">
      <dgm:prSet custT="1"/>
      <dgm:spPr>
        <a:xfrm>
          <a:off x="1405119" y="1253013"/>
          <a:ext cx="1204302" cy="167068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0BDFF4BD-52EB-485E-A622-F12243FED019}" type="parTrans" cxnId="{B2A7C7AA-15B9-4CCB-81B6-2AE72E4A7C09}">
      <dgm:prSet/>
      <dgm:spPr/>
      <dgm:t>
        <a:bodyPr/>
        <a:lstStyle/>
        <a:p>
          <a:endParaRPr lang="en-GB" sz="1800"/>
        </a:p>
      </dgm:t>
    </dgm:pt>
    <dgm:pt modelId="{35B05E1F-5377-4EBF-8770-7BF1B4C73CF5}" type="sibTrans" cxnId="{B2A7C7AA-15B9-4CCB-81B6-2AE72E4A7C09}">
      <dgm:prSet/>
      <dgm:spPr/>
      <dgm:t>
        <a:bodyPr/>
        <a:lstStyle/>
        <a:p>
          <a:endParaRPr lang="en-GB" sz="1800"/>
        </a:p>
      </dgm:t>
    </dgm:pt>
    <dgm:pt modelId="{87146A38-B1E6-46B3-8AEE-34E51B95FAD0}">
      <dgm:prSet custT="1"/>
      <dgm:spPr>
        <a:xfrm>
          <a:off x="2810139" y="1253013"/>
          <a:ext cx="1204302" cy="167068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F98F98E9-3F7C-4902-A02A-E2B4C2B5CA8D}" type="parTrans" cxnId="{B97E7EC1-C009-41B0-AC98-92FB5525C479}">
      <dgm:prSet/>
      <dgm:spPr/>
      <dgm:t>
        <a:bodyPr/>
        <a:lstStyle/>
        <a:p>
          <a:endParaRPr lang="en-GB" sz="1800"/>
        </a:p>
      </dgm:t>
    </dgm:pt>
    <dgm:pt modelId="{BBB78582-BD66-4DB4-A06F-6ECEDAC5C7D0}" type="sibTrans" cxnId="{B97E7EC1-C009-41B0-AC98-92FB5525C479}">
      <dgm:prSet/>
      <dgm:spPr/>
      <dgm:t>
        <a:bodyPr/>
        <a:lstStyle/>
        <a:p>
          <a:endParaRPr lang="en-GB" sz="1800"/>
        </a:p>
      </dgm:t>
    </dgm:pt>
    <dgm:pt modelId="{7FD73EE2-3A9B-4805-B32F-0B9C2D5A558E}">
      <dgm:prSet custT="1"/>
      <dgm:spPr>
        <a:xfrm>
          <a:off x="4215158" y="1253013"/>
          <a:ext cx="1204302" cy="1670685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A9293C78-AF6D-4A2A-B18C-E8E9B00A4E89}" type="parTrans" cxnId="{5743F48E-D732-4730-828B-69CEC7078296}">
      <dgm:prSet/>
      <dgm:spPr/>
      <dgm:t>
        <a:bodyPr/>
        <a:lstStyle/>
        <a:p>
          <a:endParaRPr lang="en-GB" sz="1800"/>
        </a:p>
      </dgm:t>
    </dgm:pt>
    <dgm:pt modelId="{54E487C4-0DBB-4203-BA5F-88D99EC770BF}" type="sibTrans" cxnId="{5743F48E-D732-4730-828B-69CEC7078296}">
      <dgm:prSet/>
      <dgm:spPr/>
      <dgm:t>
        <a:bodyPr/>
        <a:lstStyle/>
        <a:p>
          <a:endParaRPr lang="en-GB" sz="1800"/>
        </a:p>
      </dgm:t>
    </dgm:pt>
    <dgm:pt modelId="{5B23213D-DEDB-45B3-9F52-B4D509B134B9}">
      <dgm:prSet custT="1"/>
      <dgm:spPr>
        <a:xfrm>
          <a:off x="5620177" y="1253013"/>
          <a:ext cx="1204302" cy="1670685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DEE9B078-636D-438D-9BAC-E3B003F261F5}" type="parTrans" cxnId="{A3D34E9C-A6E7-462C-8693-7F26F1E0C1A1}">
      <dgm:prSet/>
      <dgm:spPr/>
      <dgm:t>
        <a:bodyPr/>
        <a:lstStyle/>
        <a:p>
          <a:endParaRPr lang="en-GB" sz="1800"/>
        </a:p>
      </dgm:t>
    </dgm:pt>
    <dgm:pt modelId="{6420B687-FC83-44A5-BDBF-7D14003534DB}" type="sibTrans" cxnId="{A3D34E9C-A6E7-462C-8693-7F26F1E0C1A1}">
      <dgm:prSet/>
      <dgm:spPr/>
      <dgm:t>
        <a:bodyPr/>
        <a:lstStyle/>
        <a:p>
          <a:endParaRPr lang="en-GB" sz="1800"/>
        </a:p>
      </dgm:t>
    </dgm:pt>
    <dgm:pt modelId="{38FE2956-D8E2-4912-B220-797B43679A2C}">
      <dgm:prSet custT="1"/>
      <dgm:spPr>
        <a:xfrm>
          <a:off x="7025197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EFE19DE8-B4DC-43A0-81B1-FFD782526335}" type="parTrans" cxnId="{790DF366-89DD-4FD1-856B-2455C973BD8A}">
      <dgm:prSet/>
      <dgm:spPr/>
      <dgm:t>
        <a:bodyPr/>
        <a:lstStyle/>
        <a:p>
          <a:endParaRPr lang="en-GB" sz="1800"/>
        </a:p>
      </dgm:t>
    </dgm:pt>
    <dgm:pt modelId="{ABFEB604-3A54-4188-A6D2-FBD5F3B6972E}" type="sibTrans" cxnId="{790DF366-89DD-4FD1-856B-2455C973BD8A}">
      <dgm:prSet/>
      <dgm:spPr/>
      <dgm:t>
        <a:bodyPr/>
        <a:lstStyle/>
        <a:p>
          <a:endParaRPr lang="en-GB" sz="1800"/>
        </a:p>
      </dgm:t>
    </dgm:pt>
    <dgm:pt modelId="{622238E6-75E4-44C1-AD0A-3FE1F2998D9C}">
      <dgm:prSet custT="1"/>
      <dgm:spPr>
        <a:xfrm>
          <a:off x="7025197" y="1253013"/>
          <a:ext cx="1204302" cy="16706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GB" sz="18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Write up an accurate case record</a:t>
          </a:r>
        </a:p>
      </dgm:t>
    </dgm:pt>
    <dgm:pt modelId="{74EBB0E4-3421-42C1-8765-C35AECE2A620}" type="parTrans" cxnId="{28FF9AE8-8B64-4BEA-9871-67735D97C81D}">
      <dgm:prSet/>
      <dgm:spPr/>
      <dgm:t>
        <a:bodyPr/>
        <a:lstStyle/>
        <a:p>
          <a:endParaRPr lang="en-GB" sz="1800"/>
        </a:p>
      </dgm:t>
    </dgm:pt>
    <dgm:pt modelId="{3B2BE4E6-BBDF-4DF7-872D-37E720EA08FB}" type="sibTrans" cxnId="{28FF9AE8-8B64-4BEA-9871-67735D97C81D}">
      <dgm:prSet/>
      <dgm:spPr/>
      <dgm:t>
        <a:bodyPr/>
        <a:lstStyle/>
        <a:p>
          <a:endParaRPr lang="en-GB" sz="1800"/>
        </a:p>
      </dgm:t>
    </dgm:pt>
    <dgm:pt modelId="{EB95FC01-FD2B-49CC-B2B7-DD74A753E252}">
      <dgm:prSet phldrT="[Text]" custT="1"/>
      <dgm:spPr>
        <a:xfrm>
          <a:off x="100" y="1253013"/>
          <a:ext cx="1204302" cy="1670685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en-GB" sz="18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gm:t>
    </dgm:pt>
    <dgm:pt modelId="{138C2887-9789-4F76-9915-C68676BE618B}" type="parTrans" cxnId="{2D9B86E2-5C14-4D60-83CC-6E66FEBB3021}">
      <dgm:prSet/>
      <dgm:spPr/>
      <dgm:t>
        <a:bodyPr/>
        <a:lstStyle/>
        <a:p>
          <a:endParaRPr lang="en-GB" sz="1800"/>
        </a:p>
      </dgm:t>
    </dgm:pt>
    <dgm:pt modelId="{9CDC5A6B-FBF1-42D2-859B-DAE0797F8760}" type="sibTrans" cxnId="{2D9B86E2-5C14-4D60-83CC-6E66FEBB3021}">
      <dgm:prSet/>
      <dgm:spPr/>
      <dgm:t>
        <a:bodyPr/>
        <a:lstStyle/>
        <a:p>
          <a:endParaRPr lang="en-GB" sz="1800"/>
        </a:p>
      </dgm:t>
    </dgm:pt>
    <dgm:pt modelId="{FCB00D8A-CA09-44C6-A4C9-DD2992CFFDA1}" type="pres">
      <dgm:prSet presAssocID="{3E8A38AF-BD22-4847-A285-9665C16FC34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DE5D7A-F21D-4002-8FB3-C7AF4C66F61F}" type="pres">
      <dgm:prSet presAssocID="{3E8A38AF-BD22-4847-A285-9665C16FC34F}" presName="arrow" presStyleLbl="bgShp" presStyleIdx="0" presStyleCnt="1" custLinFactX="498" custLinFactNeighborX="100000" custLinFactNeighborY="-8227"/>
      <dgm:spPr>
        <a:xfrm>
          <a:off x="617219" y="0"/>
          <a:ext cx="6995160" cy="4176713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EFC091FF-9066-4262-A71D-06138DD54FB6}" type="pres">
      <dgm:prSet presAssocID="{3E8A38AF-BD22-4847-A285-9665C16FC34F}" presName="linearProcess" presStyleCnt="0"/>
      <dgm:spPr/>
    </dgm:pt>
    <dgm:pt modelId="{2419DA5C-59B0-4A30-8410-C699C8297017}" type="pres">
      <dgm:prSet presAssocID="{7C176DD0-740C-4852-B159-BD04F102E473}" presName="textNode" presStyleLbl="node1" presStyleIdx="0" presStyleCnt="6" custScaleY="1077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79971B9B-CB00-4CD0-ABD4-15ABCA3456BF}" type="pres">
      <dgm:prSet presAssocID="{DB7A893F-849F-460C-9B83-B47D4D190B8D}" presName="sibTrans" presStyleCnt="0"/>
      <dgm:spPr/>
    </dgm:pt>
    <dgm:pt modelId="{A740590C-4231-42D7-930C-046062BCA467}" type="pres">
      <dgm:prSet presAssocID="{81495DAA-7DD6-4BD9-9508-9A56A5B4EC1E}" presName="textNode" presStyleLbl="node1" presStyleIdx="1" presStyleCnt="6" custScaleY="1077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206530-2C86-404C-9533-AF96E4F8744F}" type="pres">
      <dgm:prSet presAssocID="{E7DA2682-53D9-4C83-A276-002E7CAC5425}" presName="sibTrans" presStyleCnt="0"/>
      <dgm:spPr/>
    </dgm:pt>
    <dgm:pt modelId="{468B0DE5-020D-466C-B185-5227B2DD373A}" type="pres">
      <dgm:prSet presAssocID="{199D8DD2-9453-4EC3-9302-46AB38B5BC96}" presName="textNode" presStyleLbl="node1" presStyleIdx="2" presStyleCnt="6" custScaleY="1077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71449A-7684-4506-BA2C-B95C56EC7686}" type="pres">
      <dgm:prSet presAssocID="{5B722F0F-28FB-4587-9899-519C93D618D1}" presName="sibTrans" presStyleCnt="0"/>
      <dgm:spPr/>
    </dgm:pt>
    <dgm:pt modelId="{4FCC7D7A-A6CF-480D-840B-D356E3EC0B4D}" type="pres">
      <dgm:prSet presAssocID="{C33D404F-308B-4C36-A107-04AA3374DC8F}" presName="textNode" presStyleLbl="node1" presStyleIdx="3" presStyleCnt="6" custScaleY="1077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078AE5-0DB6-4108-A6AF-A649B7F3B6F3}" type="pres">
      <dgm:prSet presAssocID="{CD90E6D8-0A97-447F-B6CC-4180551BE23F}" presName="sibTrans" presStyleCnt="0"/>
      <dgm:spPr/>
    </dgm:pt>
    <dgm:pt modelId="{DD36F817-AE46-45A5-B289-2372D5ACC1BD}" type="pres">
      <dgm:prSet presAssocID="{7B7199A5-51CF-4D43-A99C-A1E39ED0402D}" presName="textNode" presStyleLbl="node1" presStyleIdx="4" presStyleCnt="6" custScaleY="1077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B2A367-82CE-464A-A219-F07A650F3488}" type="pres">
      <dgm:prSet presAssocID="{1D82E85E-F29B-4D45-B08A-805872D44C08}" presName="sibTrans" presStyleCnt="0"/>
      <dgm:spPr/>
    </dgm:pt>
    <dgm:pt modelId="{706DD787-9C4B-4B39-85EB-F2D92CAFBD07}" type="pres">
      <dgm:prSet presAssocID="{BF66BAD5-03C2-4916-936F-10878B7F3F0B}" presName="textNode" presStyleLbl="node1" presStyleIdx="5" presStyleCnt="6" custScaleY="1077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DFA484-3F8B-4C61-A048-B4CB47FA1963}" srcId="{7C176DD0-740C-4852-B159-BD04F102E473}" destId="{9F404E22-1641-4636-BAA7-EC19FD244035}" srcOrd="3" destOrd="0" parTransId="{B8284B12-DAF0-42F7-9BE5-CC25636AEF44}" sibTransId="{E47CBBA9-6011-411D-B62D-803A28B389EF}"/>
    <dgm:cxn modelId="{790DF366-89DD-4FD1-856B-2455C973BD8A}" srcId="{BF66BAD5-03C2-4916-936F-10878B7F3F0B}" destId="{38FE2956-D8E2-4912-B220-797B43679A2C}" srcOrd="0" destOrd="0" parTransId="{EFE19DE8-B4DC-43A0-81B1-FFD782526335}" sibTransId="{ABFEB604-3A54-4188-A6D2-FBD5F3B6972E}"/>
    <dgm:cxn modelId="{CC4D18FF-0348-4318-93A0-7C7A0F0B64D7}" type="presOf" srcId="{7C176DD0-740C-4852-B159-BD04F102E473}" destId="{2419DA5C-59B0-4A30-8410-C699C8297017}" srcOrd="0" destOrd="0" presId="urn:microsoft.com/office/officeart/2005/8/layout/hProcess9"/>
    <dgm:cxn modelId="{E04233EF-42C5-4D95-B716-082DFD78DABD}" type="presOf" srcId="{91D7A116-0DB9-467A-84AE-70588B1E1EF2}" destId="{2419DA5C-59B0-4A30-8410-C699C8297017}" srcOrd="0" destOrd="5" presId="urn:microsoft.com/office/officeart/2005/8/layout/hProcess9"/>
    <dgm:cxn modelId="{5F2C9FE9-C67E-4C5A-8475-5A008F5E76EE}" srcId="{7B8192B2-E6AE-46A1-85FE-44984D99C334}" destId="{522820A7-87E9-4AE3-9315-3E8365656884}" srcOrd="0" destOrd="0" parTransId="{605FB884-25D2-473A-AD9A-47B964D1E932}" sibTransId="{3E52BB7C-FA69-4F43-9408-17191951AB63}"/>
    <dgm:cxn modelId="{E020B4C4-076C-425A-B290-DBD2411AE166}" srcId="{3E8A38AF-BD22-4847-A285-9665C16FC34F}" destId="{7C176DD0-740C-4852-B159-BD04F102E473}" srcOrd="0" destOrd="0" parTransId="{A9C07053-009E-460C-9875-443B35E09E88}" sibTransId="{DB7A893F-849F-460C-9B83-B47D4D190B8D}"/>
    <dgm:cxn modelId="{E37244C0-321F-4B24-9BDE-46D460CF5163}" srcId="{3E8A38AF-BD22-4847-A285-9665C16FC34F}" destId="{7B7199A5-51CF-4D43-A99C-A1E39ED0402D}" srcOrd="4" destOrd="0" parTransId="{445CCD53-9330-4666-9B8A-534C28690001}" sibTransId="{1D82E85E-F29B-4D45-B08A-805872D44C08}"/>
    <dgm:cxn modelId="{58D61DBD-C471-44A5-945A-BE9A91A8CDB7}" type="presOf" srcId="{5B23213D-DEDB-45B3-9F52-B4D509B134B9}" destId="{DD36F817-AE46-45A5-B289-2372D5ACC1BD}" srcOrd="0" destOrd="1" presId="urn:microsoft.com/office/officeart/2005/8/layout/hProcess9"/>
    <dgm:cxn modelId="{81A25905-CB43-4859-BCD0-784403358D0C}" type="presOf" srcId="{7B7199A5-51CF-4D43-A99C-A1E39ED0402D}" destId="{DD36F817-AE46-45A5-B289-2372D5ACC1BD}" srcOrd="0" destOrd="0" presId="urn:microsoft.com/office/officeart/2005/8/layout/hProcess9"/>
    <dgm:cxn modelId="{C3D9AEA8-F53E-4CA6-9AA8-8C04C1E2E1DD}" type="presOf" srcId="{386598A7-2C51-4119-AD7D-99264226110F}" destId="{DD36F817-AE46-45A5-B289-2372D5ACC1BD}" srcOrd="0" destOrd="2" presId="urn:microsoft.com/office/officeart/2005/8/layout/hProcess9"/>
    <dgm:cxn modelId="{EA695C41-904A-4832-84A5-DE8B5E56C94D}" srcId="{C33D404F-308B-4C36-A107-04AA3374DC8F}" destId="{656A41F1-E480-405B-A911-49F036FCB46E}" srcOrd="1" destOrd="0" parTransId="{B88A0BA0-1421-426A-B93A-F16046B16819}" sibTransId="{D6449D68-0999-4747-B2C6-AA40AF22A632}"/>
    <dgm:cxn modelId="{C742D15E-12B8-49C4-B2F0-56D2F6B98D48}" type="presOf" srcId="{7FD73EE2-3A9B-4805-B32F-0B9C2D5A558E}" destId="{4FCC7D7A-A6CF-480D-840B-D356E3EC0B4D}" srcOrd="0" destOrd="1" presId="urn:microsoft.com/office/officeart/2005/8/layout/hProcess9"/>
    <dgm:cxn modelId="{193A1C66-7008-4278-AFE9-81975EF30A21}" type="presOf" srcId="{622238E6-75E4-44C1-AD0A-3FE1F2998D9C}" destId="{706DD787-9C4B-4B39-85EB-F2D92CAFBD07}" srcOrd="0" destOrd="2" presId="urn:microsoft.com/office/officeart/2005/8/layout/hProcess9"/>
    <dgm:cxn modelId="{46C9E234-01BB-454B-A821-5966E503AF16}" type="presOf" srcId="{522820A7-87E9-4AE3-9315-3E8365656884}" destId="{2419DA5C-59B0-4A30-8410-C699C8297017}" srcOrd="0" destOrd="4" presId="urn:microsoft.com/office/officeart/2005/8/layout/hProcess9"/>
    <dgm:cxn modelId="{37BBD7E7-615C-4CB4-9A3F-31AD5768ADE8}" type="presOf" srcId="{C33D404F-308B-4C36-A107-04AA3374DC8F}" destId="{4FCC7D7A-A6CF-480D-840B-D356E3EC0B4D}" srcOrd="0" destOrd="0" presId="urn:microsoft.com/office/officeart/2005/8/layout/hProcess9"/>
    <dgm:cxn modelId="{421D8C66-D564-4D2A-808B-8037E8058867}" srcId="{3E8A38AF-BD22-4847-A285-9665C16FC34F}" destId="{C33D404F-308B-4C36-A107-04AA3374DC8F}" srcOrd="3" destOrd="0" parTransId="{2080A780-B27F-471E-B2B9-230872116FF8}" sibTransId="{CD90E6D8-0A97-447F-B6CC-4180551BE23F}"/>
    <dgm:cxn modelId="{B2A7C7AA-15B9-4CCB-81B6-2AE72E4A7C09}" srcId="{81495DAA-7DD6-4BD9-9508-9A56A5B4EC1E}" destId="{190CD059-F840-42F5-8F8B-541D53B891E1}" srcOrd="0" destOrd="0" parTransId="{0BDFF4BD-52EB-485E-A622-F12243FED019}" sibTransId="{35B05E1F-5377-4EBF-8770-7BF1B4C73CF5}"/>
    <dgm:cxn modelId="{0FE3ACF0-64C7-4E99-89B2-C4AED752CF2E}" type="presOf" srcId="{257A4BC2-27C7-4877-B7B5-F9D0765F0B15}" destId="{A740590C-4231-42D7-930C-046062BCA467}" srcOrd="0" destOrd="3" presId="urn:microsoft.com/office/officeart/2005/8/layout/hProcess9"/>
    <dgm:cxn modelId="{3D3E9AC0-9C8F-46AF-90CD-4B65F2FFDCBA}" type="presOf" srcId="{38FE2956-D8E2-4912-B220-797B43679A2C}" destId="{706DD787-9C4B-4B39-85EB-F2D92CAFBD07}" srcOrd="0" destOrd="1" presId="urn:microsoft.com/office/officeart/2005/8/layout/hProcess9"/>
    <dgm:cxn modelId="{B97E7EC1-C009-41B0-AC98-92FB5525C479}" srcId="{199D8DD2-9453-4EC3-9302-46AB38B5BC96}" destId="{87146A38-B1E6-46B3-8AEE-34E51B95FAD0}" srcOrd="0" destOrd="0" parTransId="{F98F98E9-3F7C-4902-A02A-E2B4C2B5CA8D}" sibTransId="{BBB78582-BD66-4DB4-A06F-6ECEDAC5C7D0}"/>
    <dgm:cxn modelId="{A3D34E9C-A6E7-462C-8693-7F26F1E0C1A1}" srcId="{7B7199A5-51CF-4D43-A99C-A1E39ED0402D}" destId="{5B23213D-DEDB-45B3-9F52-B4D509B134B9}" srcOrd="0" destOrd="0" parTransId="{DEE9B078-636D-438D-9BAC-E3B003F261F5}" sibTransId="{6420B687-FC83-44A5-BDBF-7D14003534DB}"/>
    <dgm:cxn modelId="{35E6A6D4-1251-4814-A9F1-A230C790D0C3}" srcId="{3E8A38AF-BD22-4847-A285-9665C16FC34F}" destId="{BF66BAD5-03C2-4916-936F-10878B7F3F0B}" srcOrd="5" destOrd="0" parTransId="{97B92368-E58F-4812-91AC-20779E6CD83F}" sibTransId="{A2870CF2-5333-4C13-BE1F-78B61F035FAB}"/>
    <dgm:cxn modelId="{C104ED9B-F7B2-4C6F-8773-BCFD9469AE65}" type="presOf" srcId="{EB95FC01-FD2B-49CC-B2B7-DD74A753E252}" destId="{2419DA5C-59B0-4A30-8410-C699C8297017}" srcOrd="0" destOrd="1" presId="urn:microsoft.com/office/officeart/2005/8/layout/hProcess9"/>
    <dgm:cxn modelId="{C87C341F-C641-4F07-BA2E-3F0971D10C5C}" type="presOf" srcId="{BF66BAD5-03C2-4916-936F-10878B7F3F0B}" destId="{706DD787-9C4B-4B39-85EB-F2D92CAFBD07}" srcOrd="0" destOrd="0" presId="urn:microsoft.com/office/officeart/2005/8/layout/hProcess9"/>
    <dgm:cxn modelId="{9325D08A-242F-43D9-B78D-9817FC6E1A2D}" type="presOf" srcId="{888F0F3E-73E3-4E18-A450-562144A7E0B0}" destId="{2419DA5C-59B0-4A30-8410-C699C8297017}" srcOrd="0" destOrd="2" presId="urn:microsoft.com/office/officeart/2005/8/layout/hProcess9"/>
    <dgm:cxn modelId="{A18D7D1C-1E93-44BB-B0B8-8B91AAB41364}" type="presOf" srcId="{7B8192B2-E6AE-46A1-85FE-44984D99C334}" destId="{2419DA5C-59B0-4A30-8410-C699C8297017}" srcOrd="0" destOrd="3" presId="urn:microsoft.com/office/officeart/2005/8/layout/hProcess9"/>
    <dgm:cxn modelId="{C3AFB74E-1F0D-40E9-B00F-0DFEBB591969}" srcId="{7B8192B2-E6AE-46A1-85FE-44984D99C334}" destId="{91D7A116-0DB9-467A-84AE-70588B1E1EF2}" srcOrd="1" destOrd="0" parTransId="{9DDC1878-C626-415B-89CD-C18452E1DFC4}" sibTransId="{7DBF95E5-D49E-4650-AA50-824FEC15D8C6}"/>
    <dgm:cxn modelId="{2D9B86E2-5C14-4D60-83CC-6E66FEBB3021}" srcId="{7C176DD0-740C-4852-B159-BD04F102E473}" destId="{EB95FC01-FD2B-49CC-B2B7-DD74A753E252}" srcOrd="0" destOrd="0" parTransId="{138C2887-9789-4F76-9915-C68676BE618B}" sibTransId="{9CDC5A6B-FBF1-42D2-859B-DAE0797F8760}"/>
    <dgm:cxn modelId="{5743F48E-D732-4730-828B-69CEC7078296}" srcId="{C33D404F-308B-4C36-A107-04AA3374DC8F}" destId="{7FD73EE2-3A9B-4805-B32F-0B9C2D5A558E}" srcOrd="0" destOrd="0" parTransId="{A9293C78-AF6D-4A2A-B18C-E8E9B00A4E89}" sibTransId="{54E487C4-0DBB-4203-BA5F-88D99EC770BF}"/>
    <dgm:cxn modelId="{5CA89E7C-08EC-481E-A4FF-14F1CD483D9C}" type="presOf" srcId="{87146A38-B1E6-46B3-8AEE-34E51B95FAD0}" destId="{468B0DE5-020D-466C-B185-5227B2DD373A}" srcOrd="0" destOrd="1" presId="urn:microsoft.com/office/officeart/2005/8/layout/hProcess9"/>
    <dgm:cxn modelId="{C2AFAA85-2FFE-4767-B7A0-EFA886ED30A1}" type="presOf" srcId="{5A3BCE72-ABF6-4270-9611-510D314E6EE4}" destId="{A740590C-4231-42D7-930C-046062BCA467}" srcOrd="0" destOrd="2" presId="urn:microsoft.com/office/officeart/2005/8/layout/hProcess9"/>
    <dgm:cxn modelId="{5B66FD82-3E18-4562-8DF7-B9761A1D31C3}" srcId="{7C176DD0-740C-4852-B159-BD04F102E473}" destId="{7B8192B2-E6AE-46A1-85FE-44984D99C334}" srcOrd="2" destOrd="0" parTransId="{E42E5B6D-96A8-4815-9A3D-CC9A43FB15A5}" sibTransId="{85A8BA46-F030-4DFD-BCC7-27B7E045D7F9}"/>
    <dgm:cxn modelId="{47DB33B7-6F56-4492-9165-15946DF8DE2F}" type="presOf" srcId="{190CD059-F840-42F5-8F8B-541D53B891E1}" destId="{A740590C-4231-42D7-930C-046062BCA467}" srcOrd="0" destOrd="1" presId="urn:microsoft.com/office/officeart/2005/8/layout/hProcess9"/>
    <dgm:cxn modelId="{A7DB33E1-FCD6-4EE1-9835-AEC94D4E19EE}" type="presOf" srcId="{81495DAA-7DD6-4BD9-9508-9A56A5B4EC1E}" destId="{A740590C-4231-42D7-930C-046062BCA467}" srcOrd="0" destOrd="0" presId="urn:microsoft.com/office/officeart/2005/8/layout/hProcess9"/>
    <dgm:cxn modelId="{F0B22EEB-A293-458C-9D50-EAB5A2395BF0}" srcId="{199D8DD2-9453-4EC3-9302-46AB38B5BC96}" destId="{6FC2CF1B-D69B-4379-8F8B-8E9DCE230D71}" srcOrd="1" destOrd="0" parTransId="{5DF5F7CD-2C3F-4908-A528-0B68866375E2}" sibTransId="{00940C00-381A-4BA6-948A-BACF70F9ED5D}"/>
    <dgm:cxn modelId="{47C8149D-AFE3-4C80-B032-9A6CB8BDE3A4}" srcId="{81495DAA-7DD6-4BD9-9508-9A56A5B4EC1E}" destId="{257A4BC2-27C7-4877-B7B5-F9D0765F0B15}" srcOrd="2" destOrd="0" parTransId="{C775CB6B-B748-4748-8DB0-52E6F4724B2D}" sibTransId="{8EAFC5AF-9988-4D41-853D-32E13AE52F8E}"/>
    <dgm:cxn modelId="{2EC06E21-484F-415F-9050-3114581FE79D}" type="presOf" srcId="{3E8A38AF-BD22-4847-A285-9665C16FC34F}" destId="{FCB00D8A-CA09-44C6-A4C9-DD2992CFFDA1}" srcOrd="0" destOrd="0" presId="urn:microsoft.com/office/officeart/2005/8/layout/hProcess9"/>
    <dgm:cxn modelId="{85174402-186B-485B-82DA-FF79D3019971}" srcId="{7B7199A5-51CF-4D43-A99C-A1E39ED0402D}" destId="{386598A7-2C51-4119-AD7D-99264226110F}" srcOrd="1" destOrd="0" parTransId="{4122CA3A-BEC0-4B86-81DD-A73301ABD19A}" sibTransId="{15E484E5-055E-441E-9653-5BAF7F7AE16B}"/>
    <dgm:cxn modelId="{5B0CC108-3A2C-4533-B7BC-D5DE7C2852F9}" type="presOf" srcId="{9F404E22-1641-4636-BAA7-EC19FD244035}" destId="{2419DA5C-59B0-4A30-8410-C699C8297017}" srcOrd="0" destOrd="6" presId="urn:microsoft.com/office/officeart/2005/8/layout/hProcess9"/>
    <dgm:cxn modelId="{EE4EFA7D-DB66-4243-B5EF-7AD7C191CCE0}" srcId="{7C176DD0-740C-4852-B159-BD04F102E473}" destId="{888F0F3E-73E3-4E18-A450-562144A7E0B0}" srcOrd="1" destOrd="0" parTransId="{E2C350E6-DD93-4FBD-9717-C91E33D96738}" sibTransId="{A3A68357-ADBF-49A6-9838-B1C259A156F1}"/>
    <dgm:cxn modelId="{30DFDE81-B964-4438-A9FC-C1E5F9E5CCFA}" type="presOf" srcId="{6FC2CF1B-D69B-4379-8F8B-8E9DCE230D71}" destId="{468B0DE5-020D-466C-B185-5227B2DD373A}" srcOrd="0" destOrd="2" presId="urn:microsoft.com/office/officeart/2005/8/layout/hProcess9"/>
    <dgm:cxn modelId="{AA9AED00-7083-42CD-BF6A-560F72D317F9}" srcId="{3E8A38AF-BD22-4847-A285-9665C16FC34F}" destId="{199D8DD2-9453-4EC3-9302-46AB38B5BC96}" srcOrd="2" destOrd="0" parTransId="{4E52E33E-C94B-4C49-838B-447360A31D4A}" sibTransId="{5B722F0F-28FB-4587-9899-519C93D618D1}"/>
    <dgm:cxn modelId="{16D4EAA4-C392-40D4-A1D6-F472A5105C52}" type="presOf" srcId="{656A41F1-E480-405B-A911-49F036FCB46E}" destId="{4FCC7D7A-A6CF-480D-840B-D356E3EC0B4D}" srcOrd="0" destOrd="2" presId="urn:microsoft.com/office/officeart/2005/8/layout/hProcess9"/>
    <dgm:cxn modelId="{375AB600-9AF9-47D9-9544-547D5FD9D132}" srcId="{81495DAA-7DD6-4BD9-9508-9A56A5B4EC1E}" destId="{5A3BCE72-ABF6-4270-9611-510D314E6EE4}" srcOrd="1" destOrd="0" parTransId="{037D9B23-3351-4586-B5AA-606B0D9336F5}" sibTransId="{450BFE30-B501-4668-A88B-2C1BEB141A3A}"/>
    <dgm:cxn modelId="{9D94A498-F19C-4287-BDF0-5B12E18088B2}" type="presOf" srcId="{199D8DD2-9453-4EC3-9302-46AB38B5BC96}" destId="{468B0DE5-020D-466C-B185-5227B2DD373A}" srcOrd="0" destOrd="0" presId="urn:microsoft.com/office/officeart/2005/8/layout/hProcess9"/>
    <dgm:cxn modelId="{62C1F79A-E9FC-4D4A-8F8D-08E12229E52D}" srcId="{3E8A38AF-BD22-4847-A285-9665C16FC34F}" destId="{81495DAA-7DD6-4BD9-9508-9A56A5B4EC1E}" srcOrd="1" destOrd="0" parTransId="{386E73CD-D7E0-4A43-B6E5-26E0CA401EBE}" sibTransId="{E7DA2682-53D9-4C83-A276-002E7CAC5425}"/>
    <dgm:cxn modelId="{28FF9AE8-8B64-4BEA-9871-67735D97C81D}" srcId="{BF66BAD5-03C2-4916-936F-10878B7F3F0B}" destId="{622238E6-75E4-44C1-AD0A-3FE1F2998D9C}" srcOrd="1" destOrd="0" parTransId="{74EBB0E4-3421-42C1-8765-C35AECE2A620}" sibTransId="{3B2BE4E6-BBDF-4DF7-872D-37E720EA08FB}"/>
    <dgm:cxn modelId="{6ADB774A-4F23-45EC-A192-C85F4C13123C}" type="presParOf" srcId="{FCB00D8A-CA09-44C6-A4C9-DD2992CFFDA1}" destId="{58DE5D7A-F21D-4002-8FB3-C7AF4C66F61F}" srcOrd="0" destOrd="0" presId="urn:microsoft.com/office/officeart/2005/8/layout/hProcess9"/>
    <dgm:cxn modelId="{BE98D8CC-5ACA-40A1-985D-66C44AE676FF}" type="presParOf" srcId="{FCB00D8A-CA09-44C6-A4C9-DD2992CFFDA1}" destId="{EFC091FF-9066-4262-A71D-06138DD54FB6}" srcOrd="1" destOrd="0" presId="urn:microsoft.com/office/officeart/2005/8/layout/hProcess9"/>
    <dgm:cxn modelId="{F03BBBE6-5364-486E-9DBD-70A56B63BC99}" type="presParOf" srcId="{EFC091FF-9066-4262-A71D-06138DD54FB6}" destId="{2419DA5C-59B0-4A30-8410-C699C8297017}" srcOrd="0" destOrd="0" presId="urn:microsoft.com/office/officeart/2005/8/layout/hProcess9"/>
    <dgm:cxn modelId="{7B43D5CD-8CC7-4580-A8CC-42DC25F1EEF4}" type="presParOf" srcId="{EFC091FF-9066-4262-A71D-06138DD54FB6}" destId="{79971B9B-CB00-4CD0-ABD4-15ABCA3456BF}" srcOrd="1" destOrd="0" presId="urn:microsoft.com/office/officeart/2005/8/layout/hProcess9"/>
    <dgm:cxn modelId="{C4472594-4228-4B2B-A463-3E62F55ADC98}" type="presParOf" srcId="{EFC091FF-9066-4262-A71D-06138DD54FB6}" destId="{A740590C-4231-42D7-930C-046062BCA467}" srcOrd="2" destOrd="0" presId="urn:microsoft.com/office/officeart/2005/8/layout/hProcess9"/>
    <dgm:cxn modelId="{88D6725D-8FED-432B-89CB-31D28EBA0EEC}" type="presParOf" srcId="{EFC091FF-9066-4262-A71D-06138DD54FB6}" destId="{65206530-2C86-404C-9533-AF96E4F8744F}" srcOrd="3" destOrd="0" presId="urn:microsoft.com/office/officeart/2005/8/layout/hProcess9"/>
    <dgm:cxn modelId="{2BDAD10C-CB3F-472F-A642-BB9F8F783DC6}" type="presParOf" srcId="{EFC091FF-9066-4262-A71D-06138DD54FB6}" destId="{468B0DE5-020D-466C-B185-5227B2DD373A}" srcOrd="4" destOrd="0" presId="urn:microsoft.com/office/officeart/2005/8/layout/hProcess9"/>
    <dgm:cxn modelId="{3FB42FE2-4E2D-47D9-A5C2-F0813A3F5AD3}" type="presParOf" srcId="{EFC091FF-9066-4262-A71D-06138DD54FB6}" destId="{DE71449A-7684-4506-BA2C-B95C56EC7686}" srcOrd="5" destOrd="0" presId="urn:microsoft.com/office/officeart/2005/8/layout/hProcess9"/>
    <dgm:cxn modelId="{5C5EBE2D-80E7-491F-8B64-3DB88459DC4F}" type="presParOf" srcId="{EFC091FF-9066-4262-A71D-06138DD54FB6}" destId="{4FCC7D7A-A6CF-480D-840B-D356E3EC0B4D}" srcOrd="6" destOrd="0" presId="urn:microsoft.com/office/officeart/2005/8/layout/hProcess9"/>
    <dgm:cxn modelId="{422BE49E-F462-4915-872A-8BCB24BCA76E}" type="presParOf" srcId="{EFC091FF-9066-4262-A71D-06138DD54FB6}" destId="{CC078AE5-0DB6-4108-A6AF-A649B7F3B6F3}" srcOrd="7" destOrd="0" presId="urn:microsoft.com/office/officeart/2005/8/layout/hProcess9"/>
    <dgm:cxn modelId="{C22D6228-8DAE-4D5E-9856-3BB361C1D542}" type="presParOf" srcId="{EFC091FF-9066-4262-A71D-06138DD54FB6}" destId="{DD36F817-AE46-45A5-B289-2372D5ACC1BD}" srcOrd="8" destOrd="0" presId="urn:microsoft.com/office/officeart/2005/8/layout/hProcess9"/>
    <dgm:cxn modelId="{5A3A7336-C313-4090-92F6-A638AE2E86E6}" type="presParOf" srcId="{EFC091FF-9066-4262-A71D-06138DD54FB6}" destId="{55B2A367-82CE-464A-A219-F07A650F3488}" srcOrd="9" destOrd="0" presId="urn:microsoft.com/office/officeart/2005/8/layout/hProcess9"/>
    <dgm:cxn modelId="{F1F82219-6907-4A53-832E-2C9285EBD40C}" type="presParOf" srcId="{EFC091FF-9066-4262-A71D-06138DD54FB6}" destId="{706DD787-9C4B-4B39-85EB-F2D92CAFBD0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7F3CD8-B3DF-45F1-8D88-D6A49EE2A512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B5BD8E6A-0B7A-4677-B0C4-62F79CB9A9C4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Modelling</a:t>
          </a:r>
          <a:endParaRPr lang="en-GB" b="1" dirty="0">
            <a:solidFill>
              <a:schemeClr val="tx1"/>
            </a:solidFill>
          </a:endParaRPr>
        </a:p>
      </dgm:t>
    </dgm:pt>
    <dgm:pt modelId="{8140A8A4-8B91-462E-8C77-BEA4C2982B5B}" type="parTrans" cxnId="{A834AC3B-87A9-49C8-93AF-720E2ED359B9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896716CF-135B-417F-A0E0-1D7B7C9FCD07}" type="sibTrans" cxnId="{A834AC3B-87A9-49C8-93AF-720E2ED359B9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9A24D63-6111-4E26-B468-EBEDF2D232D3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Collaborating</a:t>
          </a:r>
          <a:endParaRPr lang="en-GB" b="1" dirty="0">
            <a:solidFill>
              <a:schemeClr val="tx1"/>
            </a:solidFill>
          </a:endParaRPr>
        </a:p>
      </dgm:t>
    </dgm:pt>
    <dgm:pt modelId="{C9B78351-22B1-478C-B26B-A743229D860D}" type="parTrans" cxnId="{F609EDF1-2FED-48B1-9EE9-0B12B21D9D8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5617DB2-AD5D-41F7-9C49-B3F5E92481B6}" type="sibTrans" cxnId="{F609EDF1-2FED-48B1-9EE9-0B12B21D9D8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18579C0-2AB5-401C-BBD7-A49F522255B6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Students taking  control</a:t>
          </a:r>
          <a:endParaRPr lang="en-GB" b="1" dirty="0">
            <a:solidFill>
              <a:schemeClr val="tx1"/>
            </a:solidFill>
          </a:endParaRPr>
        </a:p>
      </dgm:t>
    </dgm:pt>
    <dgm:pt modelId="{7D03C198-5765-4A4E-8FCC-3EB01CE07AF9}" type="sibTrans" cxnId="{BCFF65C8-ECCE-4144-8962-A6AD9260C7A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C01CE42-DF36-4ECD-AC53-095B240D0094}" type="parTrans" cxnId="{BCFF65C8-ECCE-4144-8962-A6AD9260C7A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7EEA0913-0A1C-4DF7-BE4B-1CDA418BBC8F}" type="pres">
      <dgm:prSet presAssocID="{F97F3CD8-B3DF-45F1-8D88-D6A49EE2A512}" presName="Name0" presStyleCnt="0">
        <dgm:presLayoutVars>
          <dgm:dir/>
          <dgm:resizeHandles val="exact"/>
        </dgm:presLayoutVars>
      </dgm:prSet>
      <dgm:spPr/>
    </dgm:pt>
    <dgm:pt modelId="{939DCC10-7173-4752-B39C-6D7DD3022713}" type="pres">
      <dgm:prSet presAssocID="{B5BD8E6A-0B7A-4677-B0C4-62F79CB9A9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A18D37-A219-42C7-B602-FBF8826941AF}" type="pres">
      <dgm:prSet presAssocID="{896716CF-135B-417F-A0E0-1D7B7C9FCD07}" presName="sibTrans" presStyleLbl="sibTrans2D1" presStyleIdx="0" presStyleCnt="2"/>
      <dgm:spPr/>
      <dgm:t>
        <a:bodyPr/>
        <a:lstStyle/>
        <a:p>
          <a:endParaRPr lang="en-GB"/>
        </a:p>
      </dgm:t>
    </dgm:pt>
    <dgm:pt modelId="{FFA1D185-1767-437A-80BE-ED5B6ADF89D4}" type="pres">
      <dgm:prSet presAssocID="{896716CF-135B-417F-A0E0-1D7B7C9FCD07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63039043-4451-4759-BBD1-8280CCBAE5B5}" type="pres">
      <dgm:prSet presAssocID="{C9A24D63-6111-4E26-B468-EBEDF2D232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B42F29-B32F-4A9C-A373-DBAAEE8F0420}" type="pres">
      <dgm:prSet presAssocID="{05617DB2-AD5D-41F7-9C49-B3F5E92481B6}" presName="sibTrans" presStyleLbl="sibTrans2D1" presStyleIdx="1" presStyleCnt="2"/>
      <dgm:spPr/>
      <dgm:t>
        <a:bodyPr/>
        <a:lstStyle/>
        <a:p>
          <a:endParaRPr lang="en-GB"/>
        </a:p>
      </dgm:t>
    </dgm:pt>
    <dgm:pt modelId="{6C095726-FE78-4CAE-B167-1F405C853F63}" type="pres">
      <dgm:prSet presAssocID="{05617DB2-AD5D-41F7-9C49-B3F5E92481B6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60A9C6D3-0316-45B0-B683-CA2256A217C2}" type="pres">
      <dgm:prSet presAssocID="{218579C0-2AB5-401C-BBD7-A49F522255B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9694E60-7113-429C-B9AA-21014F08D49F}" type="presOf" srcId="{B5BD8E6A-0B7A-4677-B0C4-62F79CB9A9C4}" destId="{939DCC10-7173-4752-B39C-6D7DD3022713}" srcOrd="0" destOrd="0" presId="urn:microsoft.com/office/officeart/2005/8/layout/process1"/>
    <dgm:cxn modelId="{45F2D3EB-17FD-4AD6-9478-F71D5B6B7BB0}" type="presOf" srcId="{C9A24D63-6111-4E26-B468-EBEDF2D232D3}" destId="{63039043-4451-4759-BBD1-8280CCBAE5B5}" srcOrd="0" destOrd="0" presId="urn:microsoft.com/office/officeart/2005/8/layout/process1"/>
    <dgm:cxn modelId="{03D3D913-29DA-4ECE-9900-8E5FFC8895C7}" type="presOf" srcId="{896716CF-135B-417F-A0E0-1D7B7C9FCD07}" destId="{FFA1D185-1767-437A-80BE-ED5B6ADF89D4}" srcOrd="1" destOrd="0" presId="urn:microsoft.com/office/officeart/2005/8/layout/process1"/>
    <dgm:cxn modelId="{893DC697-6442-4A33-A498-A909B33FEE07}" type="presOf" srcId="{896716CF-135B-417F-A0E0-1D7B7C9FCD07}" destId="{24A18D37-A219-42C7-B602-FBF8826941AF}" srcOrd="0" destOrd="0" presId="urn:microsoft.com/office/officeart/2005/8/layout/process1"/>
    <dgm:cxn modelId="{F609EDF1-2FED-48B1-9EE9-0B12B21D9D86}" srcId="{F97F3CD8-B3DF-45F1-8D88-D6A49EE2A512}" destId="{C9A24D63-6111-4E26-B468-EBEDF2D232D3}" srcOrd="1" destOrd="0" parTransId="{C9B78351-22B1-478C-B26B-A743229D860D}" sibTransId="{05617DB2-AD5D-41F7-9C49-B3F5E92481B6}"/>
    <dgm:cxn modelId="{BCFF65C8-ECCE-4144-8962-A6AD9260C7A6}" srcId="{F97F3CD8-B3DF-45F1-8D88-D6A49EE2A512}" destId="{218579C0-2AB5-401C-BBD7-A49F522255B6}" srcOrd="2" destOrd="0" parTransId="{2C01CE42-DF36-4ECD-AC53-095B240D0094}" sibTransId="{7D03C198-5765-4A4E-8FCC-3EB01CE07AF9}"/>
    <dgm:cxn modelId="{EC84A14F-34D3-4177-962A-A446282F3F4B}" type="presOf" srcId="{F97F3CD8-B3DF-45F1-8D88-D6A49EE2A512}" destId="{7EEA0913-0A1C-4DF7-BE4B-1CDA418BBC8F}" srcOrd="0" destOrd="0" presId="urn:microsoft.com/office/officeart/2005/8/layout/process1"/>
    <dgm:cxn modelId="{AB27BDD1-F510-48AB-98BE-261F799E46C3}" type="presOf" srcId="{218579C0-2AB5-401C-BBD7-A49F522255B6}" destId="{60A9C6D3-0316-45B0-B683-CA2256A217C2}" srcOrd="0" destOrd="0" presId="urn:microsoft.com/office/officeart/2005/8/layout/process1"/>
    <dgm:cxn modelId="{A834AC3B-87A9-49C8-93AF-720E2ED359B9}" srcId="{F97F3CD8-B3DF-45F1-8D88-D6A49EE2A512}" destId="{B5BD8E6A-0B7A-4677-B0C4-62F79CB9A9C4}" srcOrd="0" destOrd="0" parTransId="{8140A8A4-8B91-462E-8C77-BEA4C2982B5B}" sibTransId="{896716CF-135B-417F-A0E0-1D7B7C9FCD07}"/>
    <dgm:cxn modelId="{05C15B88-61B5-4652-BB3C-473091CEC609}" type="presOf" srcId="{05617DB2-AD5D-41F7-9C49-B3F5E92481B6}" destId="{B7B42F29-B32F-4A9C-A373-DBAAEE8F0420}" srcOrd="0" destOrd="0" presId="urn:microsoft.com/office/officeart/2005/8/layout/process1"/>
    <dgm:cxn modelId="{09A08656-63E8-4A82-B2F3-0544B87804F9}" type="presOf" srcId="{05617DB2-AD5D-41F7-9C49-B3F5E92481B6}" destId="{6C095726-FE78-4CAE-B167-1F405C853F63}" srcOrd="1" destOrd="0" presId="urn:microsoft.com/office/officeart/2005/8/layout/process1"/>
    <dgm:cxn modelId="{C2D801A1-4FCF-4776-94D7-37E8C6746DA4}" type="presParOf" srcId="{7EEA0913-0A1C-4DF7-BE4B-1CDA418BBC8F}" destId="{939DCC10-7173-4752-B39C-6D7DD3022713}" srcOrd="0" destOrd="0" presId="urn:microsoft.com/office/officeart/2005/8/layout/process1"/>
    <dgm:cxn modelId="{9CEE8C24-036B-4585-B4DC-E4FEB78C541F}" type="presParOf" srcId="{7EEA0913-0A1C-4DF7-BE4B-1CDA418BBC8F}" destId="{24A18D37-A219-42C7-B602-FBF8826941AF}" srcOrd="1" destOrd="0" presId="urn:microsoft.com/office/officeart/2005/8/layout/process1"/>
    <dgm:cxn modelId="{08DBFE16-D949-4312-A8FB-AB19D806AF3B}" type="presParOf" srcId="{24A18D37-A219-42C7-B602-FBF8826941AF}" destId="{FFA1D185-1767-437A-80BE-ED5B6ADF89D4}" srcOrd="0" destOrd="0" presId="urn:microsoft.com/office/officeart/2005/8/layout/process1"/>
    <dgm:cxn modelId="{355510AF-9831-409D-985B-1035DB04D51A}" type="presParOf" srcId="{7EEA0913-0A1C-4DF7-BE4B-1CDA418BBC8F}" destId="{63039043-4451-4759-BBD1-8280CCBAE5B5}" srcOrd="2" destOrd="0" presId="urn:microsoft.com/office/officeart/2005/8/layout/process1"/>
    <dgm:cxn modelId="{1154D988-1247-4EBA-A311-4FEC7216CC3C}" type="presParOf" srcId="{7EEA0913-0A1C-4DF7-BE4B-1CDA418BBC8F}" destId="{B7B42F29-B32F-4A9C-A373-DBAAEE8F0420}" srcOrd="3" destOrd="0" presId="urn:microsoft.com/office/officeart/2005/8/layout/process1"/>
    <dgm:cxn modelId="{E55A20BD-8E94-45E5-9B86-3381F8B234BF}" type="presParOf" srcId="{B7B42F29-B32F-4A9C-A373-DBAAEE8F0420}" destId="{6C095726-FE78-4CAE-B167-1F405C853F63}" srcOrd="0" destOrd="0" presId="urn:microsoft.com/office/officeart/2005/8/layout/process1"/>
    <dgm:cxn modelId="{A93FA2BB-9369-477A-B5B6-B4D4F96B5D40}" type="presParOf" srcId="{7EEA0913-0A1C-4DF7-BE4B-1CDA418BBC8F}" destId="{60A9C6D3-0316-45B0-B683-CA2256A217C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D16BF-0487-4A80-B257-D7E3647476DB}">
      <dsp:nvSpPr>
        <dsp:cNvPr id="0" name=""/>
        <dsp:cNvSpPr/>
      </dsp:nvSpPr>
      <dsp:spPr>
        <a:xfrm>
          <a:off x="1099" y="360040"/>
          <a:ext cx="1730090" cy="865045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Information</a:t>
          </a:r>
        </a:p>
      </dsp:txBody>
      <dsp:txXfrm>
        <a:off x="26435" y="385376"/>
        <a:ext cx="1679418" cy="814373"/>
      </dsp:txXfrm>
    </dsp:sp>
    <dsp:sp modelId="{81890209-A5C8-4981-9D14-433675EEBDCC}">
      <dsp:nvSpPr>
        <dsp:cNvPr id="0" name=""/>
        <dsp:cNvSpPr/>
      </dsp:nvSpPr>
      <dsp:spPr>
        <a:xfrm>
          <a:off x="174108" y="1225085"/>
          <a:ext cx="173009" cy="86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7A38A-8733-4E6F-A335-EBC2F7BC072B}">
      <dsp:nvSpPr>
        <dsp:cNvPr id="0" name=""/>
        <dsp:cNvSpPr/>
      </dsp:nvSpPr>
      <dsp:spPr>
        <a:xfrm>
          <a:off x="347117" y="1441346"/>
          <a:ext cx="1522479" cy="128771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basic information -not tailored to the individual</a:t>
          </a:r>
        </a:p>
      </dsp:txBody>
      <dsp:txXfrm>
        <a:off x="384833" y="1479062"/>
        <a:ext cx="1447047" cy="1212283"/>
      </dsp:txXfrm>
    </dsp:sp>
    <dsp:sp modelId="{C3F9B00A-903A-4D64-8F13-030A9ED536D2}">
      <dsp:nvSpPr>
        <dsp:cNvPr id="0" name=""/>
        <dsp:cNvSpPr/>
      </dsp:nvSpPr>
      <dsp:spPr>
        <a:xfrm>
          <a:off x="174108" y="1225085"/>
          <a:ext cx="173009" cy="2731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754"/>
              </a:lnTo>
              <a:lnTo>
                <a:pt x="130395" y="1401754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57212-BB06-41FC-B0AA-E3BC891D576D}">
      <dsp:nvSpPr>
        <dsp:cNvPr id="0" name=""/>
        <dsp:cNvSpPr/>
      </dsp:nvSpPr>
      <dsp:spPr>
        <a:xfrm>
          <a:off x="347117" y="2945323"/>
          <a:ext cx="1522479" cy="202322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from </a:t>
          </a:r>
          <a:r>
            <a:rPr lang="en-GB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leaflets, factsheet or </a:t>
          </a:r>
          <a:r>
            <a:rPr lang="en-GB" sz="16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Adviceguide</a:t>
          </a:r>
          <a:r>
            <a:rPr lang="en-GB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(the CAB publicly </a:t>
          </a:r>
          <a:r>
            <a:rPr lang="en-GB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available </a:t>
          </a: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resource)</a:t>
          </a:r>
        </a:p>
      </dsp:txBody>
      <dsp:txXfrm>
        <a:off x="391709" y="2989915"/>
        <a:ext cx="1433295" cy="1934044"/>
      </dsp:txXfrm>
    </dsp:sp>
    <dsp:sp modelId="{6F59B1EF-E958-4050-8ED7-EB39AB634B57}">
      <dsp:nvSpPr>
        <dsp:cNvPr id="0" name=""/>
        <dsp:cNvSpPr/>
      </dsp:nvSpPr>
      <dsp:spPr>
        <a:xfrm>
          <a:off x="2302120" y="360040"/>
          <a:ext cx="1730090" cy="1310396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Generalist Advice and Casework</a:t>
          </a:r>
        </a:p>
      </dsp:txBody>
      <dsp:txXfrm>
        <a:off x="2340500" y="398420"/>
        <a:ext cx="1653330" cy="1233636"/>
      </dsp:txXfrm>
    </dsp:sp>
    <dsp:sp modelId="{1CC31CA6-2CE8-4B83-881B-0CAA15BEE1B6}">
      <dsp:nvSpPr>
        <dsp:cNvPr id="0" name=""/>
        <dsp:cNvSpPr/>
      </dsp:nvSpPr>
      <dsp:spPr>
        <a:xfrm>
          <a:off x="2475129" y="1670436"/>
          <a:ext cx="173009" cy="806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7D0B7-06EB-4C10-A35A-317F7A1B8C74}">
      <dsp:nvSpPr>
        <dsp:cNvPr id="0" name=""/>
        <dsp:cNvSpPr/>
      </dsp:nvSpPr>
      <dsp:spPr>
        <a:xfrm>
          <a:off x="2648138" y="1886698"/>
          <a:ext cx="1522479" cy="117971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"generalist advice" - individually appropriate  </a:t>
          </a:r>
        </a:p>
      </dsp:txBody>
      <dsp:txXfrm>
        <a:off x="2682691" y="1921251"/>
        <a:ext cx="1453373" cy="1110608"/>
      </dsp:txXfrm>
    </dsp:sp>
    <dsp:sp modelId="{3FA4B4D9-367C-471F-A5EB-864379031686}">
      <dsp:nvSpPr>
        <dsp:cNvPr id="0" name=""/>
        <dsp:cNvSpPr/>
      </dsp:nvSpPr>
      <dsp:spPr>
        <a:xfrm>
          <a:off x="2475129" y="1670436"/>
          <a:ext cx="173009" cy="2390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1754"/>
              </a:lnTo>
              <a:lnTo>
                <a:pt x="130395" y="1401754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92C1C-1F39-414F-A57E-18E821819485}">
      <dsp:nvSpPr>
        <dsp:cNvPr id="0" name=""/>
        <dsp:cNvSpPr/>
      </dsp:nvSpPr>
      <dsp:spPr>
        <a:xfrm>
          <a:off x="2648138" y="3282673"/>
          <a:ext cx="1522479" cy="155611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from </a:t>
          </a:r>
          <a:r>
            <a:rPr lang="en-GB" sz="16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Advisernet</a:t>
          </a: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(the CAB subscription-only resource)</a:t>
          </a:r>
        </a:p>
      </dsp:txBody>
      <dsp:txXfrm>
        <a:off x="2692730" y="3327265"/>
        <a:ext cx="1433295" cy="1466928"/>
      </dsp:txXfrm>
    </dsp:sp>
    <dsp:sp modelId="{72F3E341-4982-4F87-8DCA-7A7386DA683A}">
      <dsp:nvSpPr>
        <dsp:cNvPr id="0" name=""/>
        <dsp:cNvSpPr/>
      </dsp:nvSpPr>
      <dsp:spPr>
        <a:xfrm>
          <a:off x="4464733" y="360040"/>
          <a:ext cx="1730090" cy="131003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Specialist Advice and Advocacy</a:t>
          </a:r>
          <a:endParaRPr lang="en-GB" sz="2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503103" y="398410"/>
        <a:ext cx="1653350" cy="1233293"/>
      </dsp:txXfrm>
    </dsp:sp>
    <dsp:sp modelId="{68AB62AC-6253-4AE0-A2B1-0F0B302D7332}">
      <dsp:nvSpPr>
        <dsp:cNvPr id="0" name=""/>
        <dsp:cNvSpPr/>
      </dsp:nvSpPr>
      <dsp:spPr>
        <a:xfrm>
          <a:off x="4637742" y="1670073"/>
          <a:ext cx="173009" cy="91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0E8C2-9B80-40CF-9ED2-3CC2DE016330}">
      <dsp:nvSpPr>
        <dsp:cNvPr id="0" name=""/>
        <dsp:cNvSpPr/>
      </dsp:nvSpPr>
      <dsp:spPr>
        <a:xfrm>
          <a:off x="4810751" y="1886334"/>
          <a:ext cx="1522479" cy="14058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Solicitor-level advice in contemplation of legal proceedings</a:t>
          </a:r>
          <a:endParaRPr lang="en-GB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51927" y="1927510"/>
        <a:ext cx="1440127" cy="1323493"/>
      </dsp:txXfrm>
    </dsp:sp>
    <dsp:sp modelId="{570F3B27-4A62-4B4C-8537-7C2703A3595A}">
      <dsp:nvSpPr>
        <dsp:cNvPr id="0" name=""/>
        <dsp:cNvSpPr/>
      </dsp:nvSpPr>
      <dsp:spPr>
        <a:xfrm>
          <a:off x="6627346" y="360040"/>
          <a:ext cx="1730090" cy="865045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Signpost/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Referral</a:t>
          </a:r>
          <a:endParaRPr lang="en-GB" sz="2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52682" y="385376"/>
        <a:ext cx="1679418" cy="814373"/>
      </dsp:txXfrm>
    </dsp:sp>
    <dsp:sp modelId="{3417A09B-8549-44DB-A4FE-99CB0241EE86}">
      <dsp:nvSpPr>
        <dsp:cNvPr id="0" name=""/>
        <dsp:cNvSpPr/>
      </dsp:nvSpPr>
      <dsp:spPr>
        <a:xfrm>
          <a:off x="6800355" y="1225085"/>
          <a:ext cx="173009" cy="1406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3"/>
              </a:lnTo>
              <a:lnTo>
                <a:pt x="130395" y="521583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8CAA9-5169-491F-8E15-B4719C8F565C}">
      <dsp:nvSpPr>
        <dsp:cNvPr id="0" name=""/>
        <dsp:cNvSpPr/>
      </dsp:nvSpPr>
      <dsp:spPr>
        <a:xfrm>
          <a:off x="6973364" y="1441346"/>
          <a:ext cx="1522479" cy="237965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sending a client elsewhere </a:t>
          </a:r>
          <a:r>
            <a:rPr lang="en-GB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with or without having </a:t>
          </a: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made a specific arrangement</a:t>
          </a:r>
        </a:p>
      </dsp:txBody>
      <dsp:txXfrm>
        <a:off x="7017956" y="1485938"/>
        <a:ext cx="1433295" cy="2290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E5D7A-F21D-4002-8FB3-C7AF4C66F61F}">
      <dsp:nvSpPr>
        <dsp:cNvPr id="0" name=""/>
        <dsp:cNvSpPr/>
      </dsp:nvSpPr>
      <dsp:spPr>
        <a:xfrm>
          <a:off x="1371599" y="0"/>
          <a:ext cx="7772400" cy="6669359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9DA5C-59B0-4A30-8410-C699C8297017}">
      <dsp:nvSpPr>
        <dsp:cNvPr id="0" name=""/>
        <dsp:cNvSpPr/>
      </dsp:nvSpPr>
      <dsp:spPr>
        <a:xfrm>
          <a:off x="111" y="1897752"/>
          <a:ext cx="1338113" cy="2873853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Reception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Initial details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sp:txBody>
      <dsp:txXfrm>
        <a:off x="65432" y="1963073"/>
        <a:ext cx="1207471" cy="2743211"/>
      </dsp:txXfrm>
    </dsp:sp>
    <dsp:sp modelId="{A740590C-4231-42D7-930C-046062BCA467}">
      <dsp:nvSpPr>
        <dsp:cNvPr id="0" name=""/>
        <dsp:cNvSpPr/>
      </dsp:nvSpPr>
      <dsp:spPr>
        <a:xfrm>
          <a:off x="1561244" y="1897752"/>
          <a:ext cx="1338113" cy="2873853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Interview  Part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Fact-finding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Establish what client wants</a:t>
          </a:r>
        </a:p>
      </dsp:txBody>
      <dsp:txXfrm>
        <a:off x="1626565" y="1963073"/>
        <a:ext cx="1207471" cy="2743211"/>
      </dsp:txXfrm>
    </dsp:sp>
    <dsp:sp modelId="{468B0DE5-020D-466C-B185-5227B2DD373A}">
      <dsp:nvSpPr>
        <dsp:cNvPr id="0" name=""/>
        <dsp:cNvSpPr/>
      </dsp:nvSpPr>
      <dsp:spPr>
        <a:xfrm>
          <a:off x="3122376" y="1897752"/>
          <a:ext cx="1338113" cy="2873853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Research enquiry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Using </a:t>
          </a: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Advice-guide </a:t>
          </a: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and other </a:t>
          </a: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resources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sp:txBody>
      <dsp:txXfrm>
        <a:off x="3187697" y="1963073"/>
        <a:ext cx="1207471" cy="2743211"/>
      </dsp:txXfrm>
    </dsp:sp>
    <dsp:sp modelId="{4FCC7D7A-A6CF-480D-840B-D356E3EC0B4D}">
      <dsp:nvSpPr>
        <dsp:cNvPr id="0" name=""/>
        <dsp:cNvSpPr/>
      </dsp:nvSpPr>
      <dsp:spPr>
        <a:xfrm>
          <a:off x="4683509" y="1897752"/>
          <a:ext cx="1338113" cy="2873853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Consult supervisor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Agree the content of your advice to the client</a:t>
          </a:r>
        </a:p>
      </dsp:txBody>
      <dsp:txXfrm>
        <a:off x="4748830" y="1963073"/>
        <a:ext cx="1207471" cy="2743211"/>
      </dsp:txXfrm>
    </dsp:sp>
    <dsp:sp modelId="{DD36F817-AE46-45A5-B289-2372D5ACC1BD}">
      <dsp:nvSpPr>
        <dsp:cNvPr id="0" name=""/>
        <dsp:cNvSpPr/>
      </dsp:nvSpPr>
      <dsp:spPr>
        <a:xfrm>
          <a:off x="6244642" y="1897752"/>
          <a:ext cx="1338113" cy="2873853"/>
        </a:xfrm>
        <a:prstGeom prst="round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Interview Part 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Advise the client</a:t>
          </a:r>
          <a:endParaRPr lang="en-GB" sz="1800" kern="1200" dirty="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</dsp:txBody>
      <dsp:txXfrm>
        <a:off x="6309963" y="1963073"/>
        <a:ext cx="1207471" cy="2743211"/>
      </dsp:txXfrm>
    </dsp:sp>
    <dsp:sp modelId="{706DD787-9C4B-4B39-85EB-F2D92CAFBD07}">
      <dsp:nvSpPr>
        <dsp:cNvPr id="0" name=""/>
        <dsp:cNvSpPr/>
      </dsp:nvSpPr>
      <dsp:spPr>
        <a:xfrm>
          <a:off x="7805774" y="1897752"/>
          <a:ext cx="1338113" cy="2873853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Finish the enquiry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>
            <a:solidFill>
              <a:sysClr val="window" lastClr="FFFFFF"/>
            </a:solidFill>
            <a:latin typeface="Calibri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solidFill>
                <a:sysClr val="window" lastClr="FFFFFF"/>
              </a:solidFill>
              <a:latin typeface="Calibri"/>
              <a:ea typeface="+mn-ea"/>
              <a:cs typeface="Arial" pitchFamily="34" charset="0"/>
            </a:rPr>
            <a:t>Write up an accurate case record</a:t>
          </a:r>
        </a:p>
      </dsp:txBody>
      <dsp:txXfrm>
        <a:off x="7871095" y="1963073"/>
        <a:ext cx="1207471" cy="2743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DCC10-7173-4752-B39C-6D7DD3022713}">
      <dsp:nvSpPr>
        <dsp:cNvPr id="0" name=""/>
        <dsp:cNvSpPr/>
      </dsp:nvSpPr>
      <dsp:spPr>
        <a:xfrm>
          <a:off x="7233" y="1156896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</a:rPr>
            <a:t>Modelling</a:t>
          </a:r>
          <a:endParaRPr lang="en-GB" sz="2300" b="1" kern="1200" dirty="0">
            <a:solidFill>
              <a:schemeClr val="tx1"/>
            </a:solidFill>
          </a:endParaRPr>
        </a:p>
      </dsp:txBody>
      <dsp:txXfrm>
        <a:off x="45225" y="1194888"/>
        <a:ext cx="2085893" cy="1221142"/>
      </dsp:txXfrm>
    </dsp:sp>
    <dsp:sp modelId="{24A18D37-A219-42C7-B602-FBF8826941AF}">
      <dsp:nvSpPr>
        <dsp:cNvPr id="0" name=""/>
        <dsp:cNvSpPr/>
      </dsp:nvSpPr>
      <dsp:spPr>
        <a:xfrm>
          <a:off x="2385298" y="153738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>
            <a:solidFill>
              <a:schemeClr val="tx1"/>
            </a:solidFill>
          </a:endParaRPr>
        </a:p>
      </dsp:txBody>
      <dsp:txXfrm>
        <a:off x="2385298" y="1644615"/>
        <a:ext cx="320822" cy="321687"/>
      </dsp:txXfrm>
    </dsp:sp>
    <dsp:sp modelId="{63039043-4451-4759-BBD1-8280CCBAE5B5}">
      <dsp:nvSpPr>
        <dsp:cNvPr id="0" name=""/>
        <dsp:cNvSpPr/>
      </dsp:nvSpPr>
      <dsp:spPr>
        <a:xfrm>
          <a:off x="3033861" y="1156896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9014112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</a:rPr>
            <a:t>Collaborating</a:t>
          </a:r>
          <a:endParaRPr lang="en-GB" sz="2300" b="1" kern="1200" dirty="0">
            <a:solidFill>
              <a:schemeClr val="tx1"/>
            </a:solidFill>
          </a:endParaRPr>
        </a:p>
      </dsp:txBody>
      <dsp:txXfrm>
        <a:off x="3071853" y="1194888"/>
        <a:ext cx="2085893" cy="1221142"/>
      </dsp:txXfrm>
    </dsp:sp>
    <dsp:sp modelId="{B7B42F29-B32F-4A9C-A373-DBAAEE8F0420}">
      <dsp:nvSpPr>
        <dsp:cNvPr id="0" name=""/>
        <dsp:cNvSpPr/>
      </dsp:nvSpPr>
      <dsp:spPr>
        <a:xfrm>
          <a:off x="5411926" y="153738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8028224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>
            <a:solidFill>
              <a:schemeClr val="tx1"/>
            </a:solidFill>
          </a:endParaRPr>
        </a:p>
      </dsp:txBody>
      <dsp:txXfrm>
        <a:off x="5411926" y="1644615"/>
        <a:ext cx="320822" cy="321687"/>
      </dsp:txXfrm>
    </dsp:sp>
    <dsp:sp modelId="{60A9C6D3-0316-45B0-B683-CA2256A217C2}">
      <dsp:nvSpPr>
        <dsp:cNvPr id="0" name=""/>
        <dsp:cNvSpPr/>
      </dsp:nvSpPr>
      <dsp:spPr>
        <a:xfrm>
          <a:off x="6060489" y="1156896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18028224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</a:rPr>
            <a:t>Students taking  control</a:t>
          </a:r>
          <a:endParaRPr lang="en-GB" sz="2300" b="1" kern="1200" dirty="0">
            <a:solidFill>
              <a:schemeClr val="tx1"/>
            </a:solidFill>
          </a:endParaRPr>
        </a:p>
      </dsp:txBody>
      <dsp:txXfrm>
        <a:off x="6098481" y="119488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53135" y="0"/>
            <a:ext cx="2203277" cy="323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A1D66-133F-4E43-9E03-0372FF31988D}" type="datetimeFigureOut">
              <a:rPr lang="en-GB" smtClean="0"/>
              <a:pPr/>
              <a:t>11/09/2017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44824" y="323528"/>
            <a:ext cx="3006080" cy="225456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2627784"/>
            <a:ext cx="6858000" cy="6516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61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30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spcAft>
        <a:spcPts val="30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spcAft>
        <a:spcPts val="30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spcAft>
        <a:spcPts val="30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spcAft>
        <a:spcPts val="30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5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78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6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84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1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8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81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4675" y="323850"/>
            <a:ext cx="3006725" cy="2254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07B2AC7-3A94-40AF-9383-92A31CB369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3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6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0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2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200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>
                <a:solidFill>
                  <a:schemeClr val="bg1"/>
                </a:solidFill>
              </a:defRPr>
            </a:lvl3pPr>
            <a:lvl4pPr>
              <a:defRPr sz="1800" baseline="0">
                <a:solidFill>
                  <a:schemeClr val="bg1"/>
                </a:solidFill>
              </a:defRPr>
            </a:lvl4pPr>
            <a:lvl5pPr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>
                <a:solidFill>
                  <a:schemeClr val="bg1"/>
                </a:solidFill>
              </a:defRPr>
            </a:lvl3pPr>
            <a:lvl4pPr>
              <a:defRPr sz="1800" baseline="0">
                <a:solidFill>
                  <a:schemeClr val="bg1"/>
                </a:solidFill>
              </a:defRPr>
            </a:lvl4pPr>
            <a:lvl5pPr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rgbClr val="00B0F0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1"/>
                </a:solidFill>
                <a:latin typeface="Arial" pitchFamily="34" charset="0"/>
              </a:defRPr>
            </a:lvl1pPr>
            <a:lvl2pPr>
              <a:defRPr sz="2800" baseline="0">
                <a:solidFill>
                  <a:schemeClr val="bg1"/>
                </a:solidFill>
              </a:defRPr>
            </a:lvl2pPr>
            <a:lvl3pPr>
              <a:defRPr sz="2400" baseline="0">
                <a:solidFill>
                  <a:schemeClr val="bg1"/>
                </a:solidFill>
              </a:defRPr>
            </a:lvl3pPr>
            <a:lvl4pPr>
              <a:defRPr sz="2000" baseline="0">
                <a:solidFill>
                  <a:schemeClr val="bg1"/>
                </a:solidFill>
              </a:defRPr>
            </a:lvl4pPr>
            <a:lvl5pPr>
              <a:defRPr sz="20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6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1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3756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2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4" name="Picture 3" descr="brighter blue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732240" y="6309320"/>
            <a:ext cx="2247900" cy="419100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6" name="Picture 5" descr="brighter purp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91300" y="632460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8" name="Picture 7" descr="brighter pink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91300" y="632460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5" name="Picture 4" descr="brighter green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91300" y="632460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5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88224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1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05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5" name="Picture 4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000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6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1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5" name="Picture 4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8000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5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1C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000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2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Clinical Legal Education – Running drop-in advice services in an university setting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344816" cy="17526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Alan Russell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Dr John Russell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LSBU Legal  Advice Clinic Directors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26976"/>
          </a:xfrm>
        </p:spPr>
        <p:txBody>
          <a:bodyPr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330824" cy="449021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dirty="0" smtClean="0"/>
              <a:t>A widening participation institution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Southwark ranked 17th most deprived area of 354 local authorities and districts 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Practising solicitors with substantial experience of drop-in advice services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/>
              <a:t>Premises on the public highway</a:t>
            </a:r>
          </a:p>
          <a:p>
            <a:pPr lvl="1"/>
            <a:endParaRPr lang="en-GB" dirty="0"/>
          </a:p>
        </p:txBody>
      </p:sp>
      <p:pic>
        <p:nvPicPr>
          <p:cNvPr id="1026" name="Picture 2" descr="C:\Users\JR\Downloads\The-Elephant-and-Castle-s-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66261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LETTER OF ADVICE MODEL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3300" dirty="0" smtClean="0"/>
              <a:t>No public drop in service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300" dirty="0" smtClean="0"/>
              <a:t>Clinic administrator fields telephone enquiries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300" dirty="0" smtClean="0"/>
              <a:t>Supervising solicitor decides if case suitable and has educational benefit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300" dirty="0" smtClean="0"/>
              <a:t>Students tasked with researching enquiry and producing letter of advice 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300" dirty="0" smtClean="0"/>
              <a:t>Advice letter reviewed several times by supervising solicitor before being sent out to the client.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300" dirty="0" smtClean="0"/>
              <a:t>3 weeks from initial contact to advice letter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26" y="764704"/>
            <a:ext cx="9144000" cy="926976"/>
          </a:xfrm>
        </p:spPr>
        <p:txBody>
          <a:bodyPr>
            <a:normAutofit/>
          </a:bodyPr>
          <a:lstStyle/>
          <a:p>
            <a:r>
              <a:rPr lang="en-GB" sz="3800" b="1" dirty="0" smtClean="0"/>
              <a:t>LEVELS OF ADVICE</a:t>
            </a:r>
            <a:endParaRPr lang="en-GB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798592"/>
              </p:ext>
            </p:extLst>
          </p:nvPr>
        </p:nvGraphicFramePr>
        <p:xfrm>
          <a:off x="467544" y="1340768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80000"/>
          </a:xfrm>
        </p:spPr>
        <p:txBody>
          <a:bodyPr/>
          <a:lstStyle/>
          <a:p>
            <a:r>
              <a:rPr lang="en-GB" b="1" dirty="0" smtClean="0"/>
              <a:t>DROP-IN SESSIONS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4690864" cy="4312589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Provide basic information on any topic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Give generalist advice on social welfare law (except immigration)</a:t>
            </a:r>
            <a:endParaRPr lang="en-GB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Signpost and refer to appropriate local advice agencies and legal services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b="1" dirty="0" smtClean="0"/>
              <a:t>Or refer to the Clinic’s own evening sessions</a:t>
            </a:r>
          </a:p>
        </p:txBody>
      </p:sp>
      <p:pic>
        <p:nvPicPr>
          <p:cNvPr id="9" name="Content Placeholder 4" descr="Legal Advice Clinic leaflet_Pag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868926"/>
            <a:ext cx="3167236" cy="4492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247033"/>
              </p:ext>
            </p:extLst>
          </p:nvPr>
        </p:nvGraphicFramePr>
        <p:xfrm>
          <a:off x="0" y="169559"/>
          <a:ext cx="9144000" cy="6669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872208"/>
          </a:xfrm>
        </p:spPr>
        <p:txBody>
          <a:bodyPr/>
          <a:lstStyle/>
          <a:p>
            <a:r>
              <a:rPr lang="en-GB" b="1" dirty="0" smtClean="0"/>
              <a:t>STUDENT PROGRESSION</a:t>
            </a:r>
            <a:br>
              <a:rPr lang="en-GB" b="1" dirty="0" smtClean="0"/>
            </a:br>
            <a:r>
              <a:rPr lang="en-GB" b="1" dirty="0" smtClean="0"/>
              <a:t>AT DAYTIME DROP-IN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145965"/>
              </p:ext>
            </p:extLst>
          </p:nvPr>
        </p:nvGraphicFramePr>
        <p:xfrm>
          <a:off x="457200" y="2708920"/>
          <a:ext cx="8229600" cy="361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97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russela7\Desktop\Legal Advice Clinic leaflet_Pag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641" y="1659727"/>
            <a:ext cx="3755590" cy="53299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EVENING SESSIONS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4474840" cy="43305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600" dirty="0" smtClean="0"/>
              <a:t>Student Volunteers shadow pro bono solicitors &amp; barristers giving specialist legal advice in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600" dirty="0" smtClean="0"/>
              <a:t>Housing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600" dirty="0" smtClean="0"/>
              <a:t>Family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600" dirty="0" smtClean="0"/>
              <a:t>Employment</a:t>
            </a:r>
            <a:endParaRPr lang="en-GB" sz="2600" dirty="0"/>
          </a:p>
          <a:p>
            <a:pPr algn="just">
              <a:buFont typeface="Wingdings" pitchFamily="2" charset="2"/>
              <a:buChar char="Ø"/>
            </a:pPr>
            <a:r>
              <a:rPr lang="en-GB" sz="2600" dirty="0"/>
              <a:t>P</a:t>
            </a:r>
            <a:r>
              <a:rPr lang="en-GB" sz="2600" dirty="0" smtClean="0"/>
              <a:t>ersonal injury and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600" dirty="0"/>
              <a:t>L</a:t>
            </a:r>
            <a:r>
              <a:rPr lang="en-GB" sz="2600" dirty="0" smtClean="0"/>
              <a:t>ong leasehold matters</a:t>
            </a:r>
          </a:p>
          <a:p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linical Legal Education – Running drop-in advice services in an university setting&amp;quot;&quot;/&gt;&lt;property id=&quot;20307&quot; value=&quot;256&quot;/&gt;&lt;/object&gt;&lt;object type=&quot;3&quot; unique_id=&quot;10133&quot;&gt;&lt;property id=&quot;20148&quot; value=&quot;5&quot;/&gt;&lt;property id=&quot;20300&quot; value=&quot;Slide 2 - &amp;quot;BACKGROUND&amp;quot;&quot;/&gt;&lt;property id=&quot;20307&quot; value=&quot;262&quot;/&gt;&lt;/object&gt;&lt;object type=&quot;3&quot; unique_id=&quot;10134&quot;&gt;&lt;property id=&quot;20148&quot; value=&quot;5&quot;/&gt;&lt;property id=&quot;20300&quot; value=&quot;Slide 3 - &amp;quot;LETTER OF ADVICE MODEL&amp;quot;&quot;/&gt;&lt;property id=&quot;20307&quot; value=&quot;263&quot;/&gt;&lt;/object&gt;&lt;object type=&quot;3&quot; unique_id=&quot;10177&quot;&gt;&lt;property id=&quot;20148&quot; value=&quot;5&quot;/&gt;&lt;property id=&quot;20300&quot; value=&quot;Slide 4 - &amp;quot;LEVELS OF ADVICE&amp;quot;&quot;/&gt;&lt;property id=&quot;20307&quot; value=&quot;264&quot;/&gt;&lt;/object&gt;&lt;object type=&quot;3&quot; unique_id=&quot;10178&quot;&gt;&lt;property id=&quot;20148&quot; value=&quot;5&quot;/&gt;&lt;property id=&quot;20300&quot; value=&quot;Slide 5 - &amp;quot;DROP-IN SESSIONS&amp;quot;&quot;/&gt;&lt;property id=&quot;20307&quot; value=&quot;265&quot;/&gt;&lt;/object&gt;&lt;object type=&quot;3&quot; unique_id=&quot;10253&quot;&gt;&lt;property id=&quot;20148&quot; value=&quot;5&quot;/&gt;&lt;property id=&quot;20300&quot; value=&quot;Slide 8 - &amp;quot;EVENING SESSIONS&amp;quot;&quot;/&gt;&lt;property id=&quot;20307&quot; value=&quot;267&quot;/&gt;&lt;/object&gt;&lt;object type=&quot;3&quot; unique_id=&quot;10256&quot;&gt;&lt;property id=&quot;20148&quot; value=&quot;5&quot;/&gt;&lt;property id=&quot;20300&quot; value=&quot;Slide 6&quot;/&gt;&lt;property id=&quot;20307&quot; value=&quot;272&quot;/&gt;&lt;/object&gt;&lt;object type=&quot;3&quot; unique_id=&quot;10357&quot;&gt;&lt;property id=&quot;20148&quot; value=&quot;5&quot;/&gt;&lt;property id=&quot;20300&quot; value=&quot;Slide 7 - &amp;quot;STUDENT PROGRESSION&amp;#x0D;&amp;#x0A;AT DAYTIME DROP-IN&amp;quot;&quot;/&gt;&lt;property id=&quot;20307&quot; value=&quot;284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-brighter-choic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BC_light_purpl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BC_light_pink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BC_light_green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BC_dark_blu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BC_dark_purpl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BC_dark_pink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BC_dark_green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powerpoint-brighter-choice</Template>
  <TotalTime>2225</TotalTime>
  <Words>306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TheSerif HP7 Bold</vt:lpstr>
      <vt:lpstr>Wingdings</vt:lpstr>
      <vt:lpstr>powerpoint-brighter-choice</vt:lpstr>
      <vt:lpstr>TBC_light_purple</vt:lpstr>
      <vt:lpstr>TBC_light_pink</vt:lpstr>
      <vt:lpstr>TBC_light_green</vt:lpstr>
      <vt:lpstr>TBC_dark_blue</vt:lpstr>
      <vt:lpstr>TBC_dark_purple</vt:lpstr>
      <vt:lpstr>TBC_dark_pink</vt:lpstr>
      <vt:lpstr>TBC_dark_green</vt:lpstr>
      <vt:lpstr>Clinical Legal Education – Running drop-in advice services in an university setting</vt:lpstr>
      <vt:lpstr>BACKGROUND</vt:lpstr>
      <vt:lpstr>LETTER OF ADVICE MODEL</vt:lpstr>
      <vt:lpstr>LEVELS OF ADVICE</vt:lpstr>
      <vt:lpstr>DROP-IN SESSIONS</vt:lpstr>
      <vt:lpstr>PowerPoint Presentation</vt:lpstr>
      <vt:lpstr>STUDENT PROGRESSION AT DAYTIME DROP-IN</vt:lpstr>
      <vt:lpstr>EVENING SESSIONS</vt:lpstr>
    </vt:vector>
  </TitlesOfParts>
  <Company>London South Bank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russela7</dc:creator>
  <cp:lastModifiedBy>alan russell</cp:lastModifiedBy>
  <cp:revision>152</cp:revision>
  <dcterms:created xsi:type="dcterms:W3CDTF">2012-05-23T11:35:53Z</dcterms:created>
  <dcterms:modified xsi:type="dcterms:W3CDTF">2017-09-11T08:16:24Z</dcterms:modified>
</cp:coreProperties>
</file>