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27"/>
  </p:notesMasterIdLst>
  <p:handoutMasterIdLst>
    <p:handoutMasterId r:id="rId28"/>
  </p:handoutMasterIdLst>
  <p:sldIdLst>
    <p:sldId id="257" r:id="rId5"/>
    <p:sldId id="404" r:id="rId6"/>
    <p:sldId id="394" r:id="rId7"/>
    <p:sldId id="407" r:id="rId8"/>
    <p:sldId id="405" r:id="rId9"/>
    <p:sldId id="406" r:id="rId10"/>
    <p:sldId id="395" r:id="rId11"/>
    <p:sldId id="400" r:id="rId12"/>
    <p:sldId id="401" r:id="rId13"/>
    <p:sldId id="399" r:id="rId14"/>
    <p:sldId id="403" r:id="rId15"/>
    <p:sldId id="294" r:id="rId16"/>
    <p:sldId id="409" r:id="rId17"/>
    <p:sldId id="396" r:id="rId18"/>
    <p:sldId id="259" r:id="rId19"/>
    <p:sldId id="271" r:id="rId20"/>
    <p:sldId id="397" r:id="rId21"/>
    <p:sldId id="408" r:id="rId22"/>
    <p:sldId id="278" r:id="rId23"/>
    <p:sldId id="317" r:id="rId24"/>
    <p:sldId id="321" r:id="rId25"/>
    <p:sldId id="3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760D99-8842-4958-94CB-4667138A77BE}" v="18" dt="2023-03-08T18:41:23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>
        <p:scale>
          <a:sx n="75" d="100"/>
          <a:sy n="75" d="100"/>
        </p:scale>
        <p:origin x="252" y="8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7B3AE-6BF4-4388-8F23-8B9475ABB7BD}" type="doc">
      <dgm:prSet loTypeId="urn:microsoft.com/office/officeart/2005/8/layout/hierarchy4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04D48D0-7F11-4A3B-9057-446473AA32A5}">
      <dgm:prSet custT="1"/>
      <dgm:spPr/>
      <dgm:t>
        <a:bodyPr/>
        <a:lstStyle/>
        <a:p>
          <a:r>
            <a:rPr lang="en-GB" sz="2800"/>
            <a:t>10 minutes</a:t>
          </a:r>
        </a:p>
      </dgm:t>
    </dgm:pt>
    <dgm:pt modelId="{ABC9529A-E26E-43B3-9D59-B3259FD79A19}" type="parTrans" cxnId="{917F3B7F-58A2-47A5-B68C-DF3DF52CD222}">
      <dgm:prSet/>
      <dgm:spPr/>
      <dgm:t>
        <a:bodyPr/>
        <a:lstStyle/>
        <a:p>
          <a:endParaRPr lang="en-GB" sz="2000"/>
        </a:p>
      </dgm:t>
    </dgm:pt>
    <dgm:pt modelId="{3BD430BF-8E5A-46F1-B663-777FC44F7834}" type="sibTrans" cxnId="{917F3B7F-58A2-47A5-B68C-DF3DF52CD222}">
      <dgm:prSet/>
      <dgm:spPr/>
      <dgm:t>
        <a:bodyPr/>
        <a:lstStyle/>
        <a:p>
          <a:endParaRPr lang="en-GB" sz="2000"/>
        </a:p>
      </dgm:t>
    </dgm:pt>
    <dgm:pt modelId="{A97BB119-EDCD-4929-92B1-9EF99A9F9337}">
      <dgm:prSet custT="1"/>
      <dgm:spPr/>
      <dgm:t>
        <a:bodyPr/>
        <a:lstStyle/>
        <a:p>
          <a:r>
            <a:rPr lang="en-GB" sz="1600"/>
            <a:t>Our experiential journey as EDI leads</a:t>
          </a:r>
        </a:p>
      </dgm:t>
    </dgm:pt>
    <dgm:pt modelId="{5F9AED5C-64B4-4DA4-866A-926A3D50CCC1}" type="parTrans" cxnId="{B9F87721-6F9E-47DC-9555-0CF84E705493}">
      <dgm:prSet/>
      <dgm:spPr/>
      <dgm:t>
        <a:bodyPr/>
        <a:lstStyle/>
        <a:p>
          <a:endParaRPr lang="en-GB" sz="2000"/>
        </a:p>
      </dgm:t>
    </dgm:pt>
    <dgm:pt modelId="{6BC3537F-8B18-4048-821F-907046045CDE}" type="sibTrans" cxnId="{B9F87721-6F9E-47DC-9555-0CF84E705493}">
      <dgm:prSet/>
      <dgm:spPr/>
      <dgm:t>
        <a:bodyPr/>
        <a:lstStyle/>
        <a:p>
          <a:endParaRPr lang="en-GB" sz="2000"/>
        </a:p>
      </dgm:t>
    </dgm:pt>
    <dgm:pt modelId="{AC0E5908-911A-4833-A8CF-3F3C93D6B8C2}">
      <dgm:prSet custT="1"/>
      <dgm:spPr/>
      <dgm:t>
        <a:bodyPr/>
        <a:lstStyle/>
        <a:p>
          <a:r>
            <a:rPr lang="en-GB" sz="2800"/>
            <a:t>30 minutes </a:t>
          </a:r>
        </a:p>
      </dgm:t>
    </dgm:pt>
    <dgm:pt modelId="{8E35F733-0698-4AB9-9978-2243EF67EC45}" type="parTrans" cxnId="{2B21D009-377D-4494-A8E3-6256748F2A27}">
      <dgm:prSet/>
      <dgm:spPr/>
      <dgm:t>
        <a:bodyPr/>
        <a:lstStyle/>
        <a:p>
          <a:endParaRPr lang="en-GB" sz="2000"/>
        </a:p>
      </dgm:t>
    </dgm:pt>
    <dgm:pt modelId="{C44803EC-0BAC-47C3-9570-979B1D532EB4}" type="sibTrans" cxnId="{2B21D009-377D-4494-A8E3-6256748F2A27}">
      <dgm:prSet/>
      <dgm:spPr/>
      <dgm:t>
        <a:bodyPr/>
        <a:lstStyle/>
        <a:p>
          <a:endParaRPr lang="en-GB" sz="2000"/>
        </a:p>
      </dgm:t>
    </dgm:pt>
    <dgm:pt modelId="{43A3F379-CC51-4B3A-849B-FB68FF7F10A4}">
      <dgm:prSet custT="1"/>
      <dgm:spPr/>
      <dgm:t>
        <a:bodyPr/>
        <a:lstStyle/>
        <a:p>
          <a:r>
            <a:rPr lang="en-GB" sz="1600"/>
            <a:t>Groups: </a:t>
          </a:r>
        </a:p>
      </dgm:t>
    </dgm:pt>
    <dgm:pt modelId="{BC570C40-7D65-4AE1-9361-228895C7A16C}" type="parTrans" cxnId="{9656ACE8-D161-421F-A2A0-9DCEDC0FD692}">
      <dgm:prSet/>
      <dgm:spPr/>
      <dgm:t>
        <a:bodyPr/>
        <a:lstStyle/>
        <a:p>
          <a:endParaRPr lang="en-GB" sz="2000"/>
        </a:p>
      </dgm:t>
    </dgm:pt>
    <dgm:pt modelId="{19BE679C-2DC9-4DCF-A174-B83A0F3A189F}" type="sibTrans" cxnId="{9656ACE8-D161-421F-A2A0-9DCEDC0FD692}">
      <dgm:prSet/>
      <dgm:spPr/>
      <dgm:t>
        <a:bodyPr/>
        <a:lstStyle/>
        <a:p>
          <a:endParaRPr lang="en-GB" sz="2000"/>
        </a:p>
      </dgm:t>
    </dgm:pt>
    <dgm:pt modelId="{7D92DC2A-D2B9-411B-8294-F92DC0DE7467}">
      <dgm:prSet custT="1"/>
      <dgm:spPr/>
      <dgm:t>
        <a:bodyPr/>
        <a:lstStyle/>
        <a:p>
          <a:r>
            <a:rPr lang="en-GB" sz="1600"/>
            <a:t>Rate yourself from 0 to 10 on your skills in applying EDI</a:t>
          </a:r>
        </a:p>
      </dgm:t>
    </dgm:pt>
    <dgm:pt modelId="{B401F804-D8C2-4F3E-8B99-823DBEF5C937}" type="parTrans" cxnId="{4FFF049E-B036-4B7B-A491-1804CAFCD79B}">
      <dgm:prSet/>
      <dgm:spPr/>
      <dgm:t>
        <a:bodyPr/>
        <a:lstStyle/>
        <a:p>
          <a:endParaRPr lang="en-GB" sz="2000"/>
        </a:p>
      </dgm:t>
    </dgm:pt>
    <dgm:pt modelId="{74E5DCA9-B218-4056-AEE2-CC17D13B4F0A}" type="sibTrans" cxnId="{4FFF049E-B036-4B7B-A491-1804CAFCD79B}">
      <dgm:prSet/>
      <dgm:spPr/>
      <dgm:t>
        <a:bodyPr/>
        <a:lstStyle/>
        <a:p>
          <a:endParaRPr lang="en-GB" sz="2000"/>
        </a:p>
      </dgm:t>
    </dgm:pt>
    <dgm:pt modelId="{3A55BEDD-5838-4B25-A14F-0462B9BD5F2E}">
      <dgm:prSet custT="1"/>
      <dgm:spPr/>
      <dgm:t>
        <a:bodyPr/>
        <a:lstStyle/>
        <a:p>
          <a:r>
            <a:rPr lang="en-GB" sz="1600"/>
            <a:t>Divide the class into two groups</a:t>
          </a:r>
        </a:p>
      </dgm:t>
    </dgm:pt>
    <dgm:pt modelId="{7523A8BE-BDD9-46F6-93F3-CD1AF5F0EBA0}" type="parTrans" cxnId="{3A1B0483-1B05-4CA5-892F-0B7298B9DAE4}">
      <dgm:prSet/>
      <dgm:spPr/>
      <dgm:t>
        <a:bodyPr/>
        <a:lstStyle/>
        <a:p>
          <a:endParaRPr lang="en-GB" sz="2000"/>
        </a:p>
      </dgm:t>
    </dgm:pt>
    <dgm:pt modelId="{DE2929E9-0A4D-44ED-93C8-AC1F9AF02569}" type="sibTrans" cxnId="{3A1B0483-1B05-4CA5-892F-0B7298B9DAE4}">
      <dgm:prSet/>
      <dgm:spPr/>
      <dgm:t>
        <a:bodyPr/>
        <a:lstStyle/>
        <a:p>
          <a:endParaRPr lang="en-GB" sz="2000"/>
        </a:p>
      </dgm:t>
    </dgm:pt>
    <dgm:pt modelId="{4B704452-CDC6-43F2-962D-202AD5291146}">
      <dgm:prSet custT="1"/>
      <dgm:spPr/>
      <dgm:t>
        <a:bodyPr/>
        <a:lstStyle/>
        <a:p>
          <a:r>
            <a:rPr lang="en-GB" sz="1600"/>
            <a:t>High EDI skills (scoring &lt;5 on EDI skills)</a:t>
          </a:r>
        </a:p>
      </dgm:t>
    </dgm:pt>
    <dgm:pt modelId="{A0808002-D7F6-4E11-8BA6-F189B8ABB76C}" type="parTrans" cxnId="{95291AD7-81C0-4FFB-9ED1-F321F90307A7}">
      <dgm:prSet/>
      <dgm:spPr/>
      <dgm:t>
        <a:bodyPr/>
        <a:lstStyle/>
        <a:p>
          <a:endParaRPr lang="en-GB" sz="2000"/>
        </a:p>
      </dgm:t>
    </dgm:pt>
    <dgm:pt modelId="{02E88391-4143-412D-9D2C-E0D8B926C2D8}" type="sibTrans" cxnId="{95291AD7-81C0-4FFB-9ED1-F321F90307A7}">
      <dgm:prSet/>
      <dgm:spPr/>
      <dgm:t>
        <a:bodyPr/>
        <a:lstStyle/>
        <a:p>
          <a:endParaRPr lang="en-GB" sz="2000"/>
        </a:p>
      </dgm:t>
    </dgm:pt>
    <dgm:pt modelId="{55A456FF-3DEB-4325-AE7D-CFB199F91EF9}">
      <dgm:prSet custT="1"/>
      <dgm:spPr/>
      <dgm:t>
        <a:bodyPr/>
        <a:lstStyle/>
        <a:p>
          <a:r>
            <a:rPr lang="en-GB" sz="1600"/>
            <a:t>Low EDI skills (scoring 5 and below on EDI skills)</a:t>
          </a:r>
        </a:p>
      </dgm:t>
    </dgm:pt>
    <dgm:pt modelId="{6227C3E3-C8A6-46CF-AC8C-A297CDB0B481}" type="parTrans" cxnId="{90EC2726-3AC8-4DED-8692-B9BBF57024B3}">
      <dgm:prSet/>
      <dgm:spPr/>
      <dgm:t>
        <a:bodyPr/>
        <a:lstStyle/>
        <a:p>
          <a:endParaRPr lang="en-GB" sz="2000"/>
        </a:p>
      </dgm:t>
    </dgm:pt>
    <dgm:pt modelId="{32BF7673-C6B0-430E-92F6-629A5DCF6510}" type="sibTrans" cxnId="{90EC2726-3AC8-4DED-8692-B9BBF57024B3}">
      <dgm:prSet/>
      <dgm:spPr/>
      <dgm:t>
        <a:bodyPr/>
        <a:lstStyle/>
        <a:p>
          <a:endParaRPr lang="en-GB" sz="2000"/>
        </a:p>
      </dgm:t>
    </dgm:pt>
    <dgm:pt modelId="{02262022-9BB8-4FF4-875A-7FA22102CB4B}">
      <dgm:prSet custT="1"/>
      <dgm:spPr/>
      <dgm:t>
        <a:bodyPr/>
        <a:lstStyle/>
        <a:p>
          <a:r>
            <a:rPr lang="en-GB" sz="1600"/>
            <a:t>Form groups of four based on skill level</a:t>
          </a:r>
        </a:p>
      </dgm:t>
    </dgm:pt>
    <dgm:pt modelId="{1BA6227E-D324-4A6D-BE3D-1BD0BCEFE118}" type="parTrans" cxnId="{1D3BEDF1-5EE0-4F75-8C72-8A2E02D1E63E}">
      <dgm:prSet/>
      <dgm:spPr/>
      <dgm:t>
        <a:bodyPr/>
        <a:lstStyle/>
        <a:p>
          <a:endParaRPr lang="en-GB" sz="2000"/>
        </a:p>
      </dgm:t>
    </dgm:pt>
    <dgm:pt modelId="{976D3570-D568-41D6-AF33-FFEDDBF1BBFC}" type="sibTrans" cxnId="{1D3BEDF1-5EE0-4F75-8C72-8A2E02D1E63E}">
      <dgm:prSet/>
      <dgm:spPr/>
      <dgm:t>
        <a:bodyPr/>
        <a:lstStyle/>
        <a:p>
          <a:endParaRPr lang="en-GB" sz="2000"/>
        </a:p>
      </dgm:t>
    </dgm:pt>
    <dgm:pt modelId="{005C1C5F-7067-4D35-A145-CCC2DA7D8395}">
      <dgm:prSet custT="1"/>
      <dgm:spPr/>
      <dgm:t>
        <a:bodyPr/>
        <a:lstStyle/>
        <a:p>
          <a:r>
            <a:rPr lang="en-GB" sz="1600"/>
            <a:t>All members of a group must be from one category</a:t>
          </a:r>
        </a:p>
      </dgm:t>
    </dgm:pt>
    <dgm:pt modelId="{340072F0-C37B-493D-BE71-0496C54ABC37}" type="parTrans" cxnId="{DDD380E9-E555-4AA3-BA42-EADEB9E2A368}">
      <dgm:prSet/>
      <dgm:spPr/>
      <dgm:t>
        <a:bodyPr/>
        <a:lstStyle/>
        <a:p>
          <a:endParaRPr lang="en-GB" sz="2000"/>
        </a:p>
      </dgm:t>
    </dgm:pt>
    <dgm:pt modelId="{AADCF445-F04C-4053-9DF5-284E50F72607}" type="sibTrans" cxnId="{DDD380E9-E555-4AA3-BA42-EADEB9E2A368}">
      <dgm:prSet/>
      <dgm:spPr/>
      <dgm:t>
        <a:bodyPr/>
        <a:lstStyle/>
        <a:p>
          <a:endParaRPr lang="en-GB" sz="2000"/>
        </a:p>
      </dgm:t>
    </dgm:pt>
    <dgm:pt modelId="{3A5B5570-336E-4BF8-BF15-B561A9E5E956}">
      <dgm:prSet custT="1"/>
      <dgm:spPr/>
      <dgm:t>
        <a:bodyPr/>
        <a:lstStyle/>
        <a:p>
          <a:r>
            <a:rPr lang="en-GB" sz="1600"/>
            <a:t>Choose a question to answer in your group</a:t>
          </a:r>
        </a:p>
      </dgm:t>
    </dgm:pt>
    <dgm:pt modelId="{AE473826-9CD6-4334-A3B7-D265F8715F1A}" type="parTrans" cxnId="{FCB95074-6342-4C68-8194-1708D44B28DB}">
      <dgm:prSet/>
      <dgm:spPr/>
      <dgm:t>
        <a:bodyPr/>
        <a:lstStyle/>
        <a:p>
          <a:endParaRPr lang="en-GB" sz="2000"/>
        </a:p>
      </dgm:t>
    </dgm:pt>
    <dgm:pt modelId="{561F71D4-B153-46EB-9973-9F775E6E5766}" type="sibTrans" cxnId="{FCB95074-6342-4C68-8194-1708D44B28DB}">
      <dgm:prSet/>
      <dgm:spPr/>
      <dgm:t>
        <a:bodyPr/>
        <a:lstStyle/>
        <a:p>
          <a:endParaRPr lang="en-GB" sz="2000"/>
        </a:p>
      </dgm:t>
    </dgm:pt>
    <dgm:pt modelId="{D0BE3D21-1E84-4B43-918B-F56CE638C65F}">
      <dgm:prSet custT="1"/>
      <dgm:spPr/>
      <dgm:t>
        <a:bodyPr/>
        <a:lstStyle/>
        <a:p>
          <a:r>
            <a:rPr lang="en-GB" sz="1600"/>
            <a:t>Discuss skills needed to achieve those goals</a:t>
          </a:r>
        </a:p>
      </dgm:t>
    </dgm:pt>
    <dgm:pt modelId="{4676D515-0D5A-4EC5-AE64-8178F9FB9884}" type="parTrans" cxnId="{7162AA86-B5D1-4566-94A3-A40285D33631}">
      <dgm:prSet/>
      <dgm:spPr/>
      <dgm:t>
        <a:bodyPr/>
        <a:lstStyle/>
        <a:p>
          <a:endParaRPr lang="en-GB" sz="2000"/>
        </a:p>
      </dgm:t>
    </dgm:pt>
    <dgm:pt modelId="{89D9A7CD-F382-4E17-837A-3F2CEDE059A4}" type="sibTrans" cxnId="{7162AA86-B5D1-4566-94A3-A40285D33631}">
      <dgm:prSet/>
      <dgm:spPr/>
      <dgm:t>
        <a:bodyPr/>
        <a:lstStyle/>
        <a:p>
          <a:endParaRPr lang="en-GB" sz="2000"/>
        </a:p>
      </dgm:t>
    </dgm:pt>
    <dgm:pt modelId="{AE9C0D99-DA60-43E3-AAD5-AEDB3C707FCC}">
      <dgm:prSet custT="1"/>
      <dgm:spPr/>
      <dgm:t>
        <a:bodyPr/>
        <a:lstStyle/>
        <a:p>
          <a:r>
            <a:rPr lang="en-GB" sz="1600"/>
            <a:t>Make notes on the flip chart and post to the notes to the Padlet site</a:t>
          </a:r>
        </a:p>
      </dgm:t>
    </dgm:pt>
    <dgm:pt modelId="{FCE5A235-7391-4E27-A22A-223CD536698A}" type="parTrans" cxnId="{A6D4C8A8-EFAF-4F09-8427-939576FB6E2E}">
      <dgm:prSet/>
      <dgm:spPr/>
      <dgm:t>
        <a:bodyPr/>
        <a:lstStyle/>
        <a:p>
          <a:endParaRPr lang="en-GB" sz="2000"/>
        </a:p>
      </dgm:t>
    </dgm:pt>
    <dgm:pt modelId="{88FD1EE5-5610-4EB8-9FDF-720F17FA5BA3}" type="sibTrans" cxnId="{A6D4C8A8-EFAF-4F09-8427-939576FB6E2E}">
      <dgm:prSet/>
      <dgm:spPr/>
      <dgm:t>
        <a:bodyPr/>
        <a:lstStyle/>
        <a:p>
          <a:endParaRPr lang="en-GB" sz="2000"/>
        </a:p>
      </dgm:t>
    </dgm:pt>
    <dgm:pt modelId="{039D4540-ED3E-446E-AFA9-7B6DBAA89D24}">
      <dgm:prSet custT="1"/>
      <dgm:spPr/>
      <dgm:t>
        <a:bodyPr/>
        <a:lstStyle/>
        <a:p>
          <a:r>
            <a:rPr lang="en-GB" sz="2800" dirty="0"/>
            <a:t>5 minutes</a:t>
          </a:r>
        </a:p>
      </dgm:t>
    </dgm:pt>
    <dgm:pt modelId="{9DE9250A-62F1-49C8-AE26-846BA0B97234}" type="parTrans" cxnId="{51241E91-1F99-4CAC-9934-E5FB2605FD87}">
      <dgm:prSet/>
      <dgm:spPr/>
      <dgm:t>
        <a:bodyPr/>
        <a:lstStyle/>
        <a:p>
          <a:endParaRPr lang="en-GB" sz="2000"/>
        </a:p>
      </dgm:t>
    </dgm:pt>
    <dgm:pt modelId="{4CB71A3B-0F32-4807-81F3-C1B42CEA2A83}" type="sibTrans" cxnId="{51241E91-1F99-4CAC-9934-E5FB2605FD87}">
      <dgm:prSet/>
      <dgm:spPr/>
      <dgm:t>
        <a:bodyPr/>
        <a:lstStyle/>
        <a:p>
          <a:endParaRPr lang="en-GB" sz="2000"/>
        </a:p>
      </dgm:t>
    </dgm:pt>
    <dgm:pt modelId="{3B81738B-80EA-4304-A1B4-89D1F2823E4D}">
      <dgm:prSet custT="1"/>
      <dgm:spPr/>
      <dgm:t>
        <a:bodyPr/>
        <a:lstStyle/>
        <a:p>
          <a:r>
            <a:rPr lang="en-GB" sz="1600" dirty="0"/>
            <a:t>Summarise the </a:t>
          </a:r>
          <a:r>
            <a:rPr lang="en-GB" sz="1600" dirty="0">
              <a:latin typeface="+mn-lt"/>
            </a:rPr>
            <a:t>Take-home </a:t>
          </a:r>
          <a:r>
            <a:rPr lang="en-GB" sz="1600" dirty="0"/>
            <a:t>action points from the group discussions</a:t>
          </a:r>
        </a:p>
      </dgm:t>
    </dgm:pt>
    <dgm:pt modelId="{10787BE3-2225-47AB-9A45-292389423AEC}" type="parTrans" cxnId="{D0764A61-B0BA-4790-93A7-92D5495CC279}">
      <dgm:prSet/>
      <dgm:spPr/>
      <dgm:t>
        <a:bodyPr/>
        <a:lstStyle/>
        <a:p>
          <a:endParaRPr lang="en-GB" sz="2000"/>
        </a:p>
      </dgm:t>
    </dgm:pt>
    <dgm:pt modelId="{2E9F0D9F-86F6-41C6-A982-D5726294A4AD}" type="sibTrans" cxnId="{D0764A61-B0BA-4790-93A7-92D5495CC279}">
      <dgm:prSet/>
      <dgm:spPr/>
      <dgm:t>
        <a:bodyPr/>
        <a:lstStyle/>
        <a:p>
          <a:endParaRPr lang="en-GB" sz="2000"/>
        </a:p>
      </dgm:t>
    </dgm:pt>
    <dgm:pt modelId="{1357B7AD-086B-4D9B-A36C-FCCEB351CF87}" type="pres">
      <dgm:prSet presAssocID="{E4A7B3AE-6BF4-4388-8F23-8B9475ABB7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E30280-03A6-423C-BBB9-FF13D0218160}" type="pres">
      <dgm:prSet presAssocID="{104D48D0-7F11-4A3B-9057-446473AA32A5}" presName="vertOne" presStyleCnt="0"/>
      <dgm:spPr/>
    </dgm:pt>
    <dgm:pt modelId="{614B2E82-551F-46F2-907B-B4CDCA15753D}" type="pres">
      <dgm:prSet presAssocID="{104D48D0-7F11-4A3B-9057-446473AA32A5}" presName="txOne" presStyleLbl="node0" presStyleIdx="0" presStyleCnt="3" custScaleX="109788">
        <dgm:presLayoutVars>
          <dgm:chPref val="3"/>
        </dgm:presLayoutVars>
      </dgm:prSet>
      <dgm:spPr/>
    </dgm:pt>
    <dgm:pt modelId="{1A777DA9-F90E-49FE-BF80-E5E517B9B995}" type="pres">
      <dgm:prSet presAssocID="{104D48D0-7F11-4A3B-9057-446473AA32A5}" presName="parTransOne" presStyleCnt="0"/>
      <dgm:spPr/>
    </dgm:pt>
    <dgm:pt modelId="{EF11071C-7169-414E-9EBF-C081122A98E3}" type="pres">
      <dgm:prSet presAssocID="{104D48D0-7F11-4A3B-9057-446473AA32A5}" presName="horzOne" presStyleCnt="0"/>
      <dgm:spPr/>
    </dgm:pt>
    <dgm:pt modelId="{DD8BBA63-6653-4FF7-8D62-DFAA3622A718}" type="pres">
      <dgm:prSet presAssocID="{A97BB119-EDCD-4929-92B1-9EF99A9F9337}" presName="vertTwo" presStyleCnt="0"/>
      <dgm:spPr/>
    </dgm:pt>
    <dgm:pt modelId="{F89ADA13-0F78-46A4-811D-AA6EEBC8C66B}" type="pres">
      <dgm:prSet presAssocID="{A97BB119-EDCD-4929-92B1-9EF99A9F9337}" presName="txTwo" presStyleLbl="node2" presStyleIdx="0" presStyleCnt="7">
        <dgm:presLayoutVars>
          <dgm:chPref val="3"/>
        </dgm:presLayoutVars>
      </dgm:prSet>
      <dgm:spPr/>
    </dgm:pt>
    <dgm:pt modelId="{1B7F276C-972F-4E3E-98BA-E2C0C752C16D}" type="pres">
      <dgm:prSet presAssocID="{A97BB119-EDCD-4929-92B1-9EF99A9F9337}" presName="horzTwo" presStyleCnt="0"/>
      <dgm:spPr/>
    </dgm:pt>
    <dgm:pt modelId="{7AA9B173-B130-4DF8-8B53-3295CB4095E8}" type="pres">
      <dgm:prSet presAssocID="{3BD430BF-8E5A-46F1-B663-777FC44F7834}" presName="sibSpaceOne" presStyleCnt="0"/>
      <dgm:spPr/>
    </dgm:pt>
    <dgm:pt modelId="{F8C24132-4994-460B-A609-36FA66F38249}" type="pres">
      <dgm:prSet presAssocID="{AC0E5908-911A-4833-A8CF-3F3C93D6B8C2}" presName="vertOne" presStyleCnt="0"/>
      <dgm:spPr/>
    </dgm:pt>
    <dgm:pt modelId="{55D6E537-2CC7-4BDF-90D5-D9B69295E176}" type="pres">
      <dgm:prSet presAssocID="{AC0E5908-911A-4833-A8CF-3F3C93D6B8C2}" presName="txOne" presStyleLbl="node0" presStyleIdx="1" presStyleCnt="3">
        <dgm:presLayoutVars>
          <dgm:chPref val="3"/>
        </dgm:presLayoutVars>
      </dgm:prSet>
      <dgm:spPr/>
    </dgm:pt>
    <dgm:pt modelId="{5F4C3C30-29FC-47C0-83BC-E7EC82B88998}" type="pres">
      <dgm:prSet presAssocID="{AC0E5908-911A-4833-A8CF-3F3C93D6B8C2}" presName="parTransOne" presStyleCnt="0"/>
      <dgm:spPr/>
    </dgm:pt>
    <dgm:pt modelId="{74484E4D-8A4B-4395-9F49-1631D00ED475}" type="pres">
      <dgm:prSet presAssocID="{AC0E5908-911A-4833-A8CF-3F3C93D6B8C2}" presName="horzOne" presStyleCnt="0"/>
      <dgm:spPr/>
    </dgm:pt>
    <dgm:pt modelId="{3A73A4AD-A6E9-4CB4-BA48-3471A047C952}" type="pres">
      <dgm:prSet presAssocID="{43A3F379-CC51-4B3A-849B-FB68FF7F10A4}" presName="vertTwo" presStyleCnt="0"/>
      <dgm:spPr/>
    </dgm:pt>
    <dgm:pt modelId="{FF51BDEF-0D11-447F-A83E-6CF292F06533}" type="pres">
      <dgm:prSet presAssocID="{43A3F379-CC51-4B3A-849B-FB68FF7F10A4}" presName="txTwo" presStyleLbl="node2" presStyleIdx="1" presStyleCnt="7">
        <dgm:presLayoutVars>
          <dgm:chPref val="3"/>
        </dgm:presLayoutVars>
      </dgm:prSet>
      <dgm:spPr/>
    </dgm:pt>
    <dgm:pt modelId="{D5D820FB-E92C-430B-A491-42187D467023}" type="pres">
      <dgm:prSet presAssocID="{43A3F379-CC51-4B3A-849B-FB68FF7F10A4}" presName="parTransTwo" presStyleCnt="0"/>
      <dgm:spPr/>
    </dgm:pt>
    <dgm:pt modelId="{591B0B5A-8ED0-4C2E-97A0-1B56AE39B386}" type="pres">
      <dgm:prSet presAssocID="{43A3F379-CC51-4B3A-849B-FB68FF7F10A4}" presName="horzTwo" presStyleCnt="0"/>
      <dgm:spPr/>
    </dgm:pt>
    <dgm:pt modelId="{57FEA301-CC6F-4013-83AD-B1D75FFF59AE}" type="pres">
      <dgm:prSet presAssocID="{7D92DC2A-D2B9-411B-8294-F92DC0DE7467}" presName="vertThree" presStyleCnt="0"/>
      <dgm:spPr/>
    </dgm:pt>
    <dgm:pt modelId="{2D9529B8-2149-4755-9DB3-6EAB7F33FF40}" type="pres">
      <dgm:prSet presAssocID="{7D92DC2A-D2B9-411B-8294-F92DC0DE7467}" presName="txThree" presStyleLbl="node3" presStyleIdx="0" presStyleCnt="5">
        <dgm:presLayoutVars>
          <dgm:chPref val="3"/>
        </dgm:presLayoutVars>
      </dgm:prSet>
      <dgm:spPr/>
    </dgm:pt>
    <dgm:pt modelId="{34E86233-E6DB-46C6-BBC6-BEC9CDD9B41D}" type="pres">
      <dgm:prSet presAssocID="{7D92DC2A-D2B9-411B-8294-F92DC0DE7467}" presName="horzThree" presStyleCnt="0"/>
      <dgm:spPr/>
    </dgm:pt>
    <dgm:pt modelId="{BDA3F447-1A56-40D7-AC36-E5CDA329ABED}" type="pres">
      <dgm:prSet presAssocID="{19BE679C-2DC9-4DCF-A174-B83A0F3A189F}" presName="sibSpaceTwo" presStyleCnt="0"/>
      <dgm:spPr/>
    </dgm:pt>
    <dgm:pt modelId="{EE63656B-9746-43B8-B648-5A055743C215}" type="pres">
      <dgm:prSet presAssocID="{3A55BEDD-5838-4B25-A14F-0462B9BD5F2E}" presName="vertTwo" presStyleCnt="0"/>
      <dgm:spPr/>
    </dgm:pt>
    <dgm:pt modelId="{718EF7CA-A10D-44DC-B265-4967926D0EF4}" type="pres">
      <dgm:prSet presAssocID="{3A55BEDD-5838-4B25-A14F-0462B9BD5F2E}" presName="txTwo" presStyleLbl="node2" presStyleIdx="2" presStyleCnt="7">
        <dgm:presLayoutVars>
          <dgm:chPref val="3"/>
        </dgm:presLayoutVars>
      </dgm:prSet>
      <dgm:spPr/>
    </dgm:pt>
    <dgm:pt modelId="{7B729E49-3A41-4619-9B1F-F572D78B83C8}" type="pres">
      <dgm:prSet presAssocID="{3A55BEDD-5838-4B25-A14F-0462B9BD5F2E}" presName="parTransTwo" presStyleCnt="0"/>
      <dgm:spPr/>
    </dgm:pt>
    <dgm:pt modelId="{86B82122-F233-439B-8254-BDEC29CE2921}" type="pres">
      <dgm:prSet presAssocID="{3A55BEDD-5838-4B25-A14F-0462B9BD5F2E}" presName="horzTwo" presStyleCnt="0"/>
      <dgm:spPr/>
    </dgm:pt>
    <dgm:pt modelId="{858D69D9-D948-4CDD-9AA8-AC27B0B8CA5F}" type="pres">
      <dgm:prSet presAssocID="{4B704452-CDC6-43F2-962D-202AD5291146}" presName="vertThree" presStyleCnt="0"/>
      <dgm:spPr/>
    </dgm:pt>
    <dgm:pt modelId="{BA2BBDC6-161B-4CD8-89FD-107329D424CE}" type="pres">
      <dgm:prSet presAssocID="{4B704452-CDC6-43F2-962D-202AD5291146}" presName="txThree" presStyleLbl="node3" presStyleIdx="1" presStyleCnt="5">
        <dgm:presLayoutVars>
          <dgm:chPref val="3"/>
        </dgm:presLayoutVars>
      </dgm:prSet>
      <dgm:spPr/>
    </dgm:pt>
    <dgm:pt modelId="{CE7CC032-E6E2-44EB-B6EB-6AFED1D19FA2}" type="pres">
      <dgm:prSet presAssocID="{4B704452-CDC6-43F2-962D-202AD5291146}" presName="horzThree" presStyleCnt="0"/>
      <dgm:spPr/>
    </dgm:pt>
    <dgm:pt modelId="{C83F4E52-67FD-4697-AEBA-B2E61DA7E5F4}" type="pres">
      <dgm:prSet presAssocID="{02E88391-4143-412D-9D2C-E0D8B926C2D8}" presName="sibSpaceThree" presStyleCnt="0"/>
      <dgm:spPr/>
    </dgm:pt>
    <dgm:pt modelId="{184F5304-0E73-47EE-BA13-485AAF1AE1BB}" type="pres">
      <dgm:prSet presAssocID="{55A456FF-3DEB-4325-AE7D-CFB199F91EF9}" presName="vertThree" presStyleCnt="0"/>
      <dgm:spPr/>
    </dgm:pt>
    <dgm:pt modelId="{33FE26E9-2194-4D5E-B282-CD9525700893}" type="pres">
      <dgm:prSet presAssocID="{55A456FF-3DEB-4325-AE7D-CFB199F91EF9}" presName="txThree" presStyleLbl="node3" presStyleIdx="2" presStyleCnt="5">
        <dgm:presLayoutVars>
          <dgm:chPref val="3"/>
        </dgm:presLayoutVars>
      </dgm:prSet>
      <dgm:spPr/>
    </dgm:pt>
    <dgm:pt modelId="{7ECE6A2F-7F9F-4758-9489-5660CAD8B16D}" type="pres">
      <dgm:prSet presAssocID="{55A456FF-3DEB-4325-AE7D-CFB199F91EF9}" presName="horzThree" presStyleCnt="0"/>
      <dgm:spPr/>
    </dgm:pt>
    <dgm:pt modelId="{2ACF20D9-51EA-4C74-A807-EF64E1A43788}" type="pres">
      <dgm:prSet presAssocID="{DE2929E9-0A4D-44ED-93C8-AC1F9AF02569}" presName="sibSpaceTwo" presStyleCnt="0"/>
      <dgm:spPr/>
    </dgm:pt>
    <dgm:pt modelId="{B0566A94-DAF4-440A-A72B-364A6AD7976E}" type="pres">
      <dgm:prSet presAssocID="{02262022-9BB8-4FF4-875A-7FA22102CB4B}" presName="vertTwo" presStyleCnt="0"/>
      <dgm:spPr/>
    </dgm:pt>
    <dgm:pt modelId="{801DFCF1-5BD2-44E5-811A-D019CD2C2990}" type="pres">
      <dgm:prSet presAssocID="{02262022-9BB8-4FF4-875A-7FA22102CB4B}" presName="txTwo" presStyleLbl="node2" presStyleIdx="3" presStyleCnt="7">
        <dgm:presLayoutVars>
          <dgm:chPref val="3"/>
        </dgm:presLayoutVars>
      </dgm:prSet>
      <dgm:spPr/>
    </dgm:pt>
    <dgm:pt modelId="{5C7884E3-ED8A-45B8-A3A5-3FA84C724B19}" type="pres">
      <dgm:prSet presAssocID="{02262022-9BB8-4FF4-875A-7FA22102CB4B}" presName="parTransTwo" presStyleCnt="0"/>
      <dgm:spPr/>
    </dgm:pt>
    <dgm:pt modelId="{60B53EEA-9637-4B37-8A69-9B14E76B6F15}" type="pres">
      <dgm:prSet presAssocID="{02262022-9BB8-4FF4-875A-7FA22102CB4B}" presName="horzTwo" presStyleCnt="0"/>
      <dgm:spPr/>
    </dgm:pt>
    <dgm:pt modelId="{B46E4F10-9651-48B4-AADB-351DA41BC7F6}" type="pres">
      <dgm:prSet presAssocID="{005C1C5F-7067-4D35-A145-CCC2DA7D8395}" presName="vertThree" presStyleCnt="0"/>
      <dgm:spPr/>
    </dgm:pt>
    <dgm:pt modelId="{A9D67F03-9414-485F-8942-5D6927514919}" type="pres">
      <dgm:prSet presAssocID="{005C1C5F-7067-4D35-A145-CCC2DA7D8395}" presName="txThree" presStyleLbl="node3" presStyleIdx="3" presStyleCnt="5">
        <dgm:presLayoutVars>
          <dgm:chPref val="3"/>
        </dgm:presLayoutVars>
      </dgm:prSet>
      <dgm:spPr/>
    </dgm:pt>
    <dgm:pt modelId="{9436725A-48A5-48C9-855C-DFCF421F953B}" type="pres">
      <dgm:prSet presAssocID="{005C1C5F-7067-4D35-A145-CCC2DA7D8395}" presName="horzThree" presStyleCnt="0"/>
      <dgm:spPr/>
    </dgm:pt>
    <dgm:pt modelId="{6928E004-46AB-4C37-9CE0-419CAC12E0CC}" type="pres">
      <dgm:prSet presAssocID="{976D3570-D568-41D6-AF33-FFEDDBF1BBFC}" presName="sibSpaceTwo" presStyleCnt="0"/>
      <dgm:spPr/>
    </dgm:pt>
    <dgm:pt modelId="{6668B2DB-9C23-4F68-9B06-D27A786E145B}" type="pres">
      <dgm:prSet presAssocID="{3A5B5570-336E-4BF8-BF15-B561A9E5E956}" presName="vertTwo" presStyleCnt="0"/>
      <dgm:spPr/>
    </dgm:pt>
    <dgm:pt modelId="{0B5C6F49-790F-4C60-BF26-A1B03A41A0E1}" type="pres">
      <dgm:prSet presAssocID="{3A5B5570-336E-4BF8-BF15-B561A9E5E956}" presName="txTwo" presStyleLbl="node2" presStyleIdx="4" presStyleCnt="7">
        <dgm:presLayoutVars>
          <dgm:chPref val="3"/>
        </dgm:presLayoutVars>
      </dgm:prSet>
      <dgm:spPr/>
    </dgm:pt>
    <dgm:pt modelId="{540CF703-A97A-4613-B23D-68127982FFA9}" type="pres">
      <dgm:prSet presAssocID="{3A5B5570-336E-4BF8-BF15-B561A9E5E956}" presName="parTransTwo" presStyleCnt="0"/>
      <dgm:spPr/>
    </dgm:pt>
    <dgm:pt modelId="{855D4F3B-5866-42F4-B3EE-6BB4BC406C77}" type="pres">
      <dgm:prSet presAssocID="{3A5B5570-336E-4BF8-BF15-B561A9E5E956}" presName="horzTwo" presStyleCnt="0"/>
      <dgm:spPr/>
    </dgm:pt>
    <dgm:pt modelId="{D90C1AD7-FD7D-459C-A65C-6CDC63F4BD9C}" type="pres">
      <dgm:prSet presAssocID="{D0BE3D21-1E84-4B43-918B-F56CE638C65F}" presName="vertThree" presStyleCnt="0"/>
      <dgm:spPr/>
    </dgm:pt>
    <dgm:pt modelId="{498B319F-34CD-447B-9CB3-06643C12D433}" type="pres">
      <dgm:prSet presAssocID="{D0BE3D21-1E84-4B43-918B-F56CE638C65F}" presName="txThree" presStyleLbl="node3" presStyleIdx="4" presStyleCnt="5">
        <dgm:presLayoutVars>
          <dgm:chPref val="3"/>
        </dgm:presLayoutVars>
      </dgm:prSet>
      <dgm:spPr/>
    </dgm:pt>
    <dgm:pt modelId="{C4F323FA-E0B7-40AF-A46D-CE793341B225}" type="pres">
      <dgm:prSet presAssocID="{D0BE3D21-1E84-4B43-918B-F56CE638C65F}" presName="horzThree" presStyleCnt="0"/>
      <dgm:spPr/>
    </dgm:pt>
    <dgm:pt modelId="{6C8EA791-B39D-482A-A77F-5BD09BC022FF}" type="pres">
      <dgm:prSet presAssocID="{561F71D4-B153-46EB-9973-9F775E6E5766}" presName="sibSpaceTwo" presStyleCnt="0"/>
      <dgm:spPr/>
    </dgm:pt>
    <dgm:pt modelId="{6EF520A3-E251-4EE3-8081-9696C9FD9FEE}" type="pres">
      <dgm:prSet presAssocID="{AE9C0D99-DA60-43E3-AAD5-AEDB3C707FCC}" presName="vertTwo" presStyleCnt="0"/>
      <dgm:spPr/>
    </dgm:pt>
    <dgm:pt modelId="{3CC9A9A8-16A8-4043-8F01-578AAFD88958}" type="pres">
      <dgm:prSet presAssocID="{AE9C0D99-DA60-43E3-AAD5-AEDB3C707FCC}" presName="txTwo" presStyleLbl="node2" presStyleIdx="5" presStyleCnt="7">
        <dgm:presLayoutVars>
          <dgm:chPref val="3"/>
        </dgm:presLayoutVars>
      </dgm:prSet>
      <dgm:spPr/>
    </dgm:pt>
    <dgm:pt modelId="{FDEFA4D9-EBB9-4616-8DC1-BCFBF4FD9A04}" type="pres">
      <dgm:prSet presAssocID="{AE9C0D99-DA60-43E3-AAD5-AEDB3C707FCC}" presName="horzTwo" presStyleCnt="0"/>
      <dgm:spPr/>
    </dgm:pt>
    <dgm:pt modelId="{4687E8DD-27B5-4BAD-8FA2-4E74141F9D66}" type="pres">
      <dgm:prSet presAssocID="{C44803EC-0BAC-47C3-9570-979B1D532EB4}" presName="sibSpaceOne" presStyleCnt="0"/>
      <dgm:spPr/>
    </dgm:pt>
    <dgm:pt modelId="{D73308F2-33E8-4EE1-B941-E36A37D1BE14}" type="pres">
      <dgm:prSet presAssocID="{039D4540-ED3E-446E-AFA9-7B6DBAA89D24}" presName="vertOne" presStyleCnt="0"/>
      <dgm:spPr/>
    </dgm:pt>
    <dgm:pt modelId="{B4A64A0C-A73E-40B5-ABBB-6BF7629180E9}" type="pres">
      <dgm:prSet presAssocID="{039D4540-ED3E-446E-AFA9-7B6DBAA89D24}" presName="txOne" presStyleLbl="node0" presStyleIdx="2" presStyleCnt="3" custScaleX="112146">
        <dgm:presLayoutVars>
          <dgm:chPref val="3"/>
        </dgm:presLayoutVars>
      </dgm:prSet>
      <dgm:spPr/>
    </dgm:pt>
    <dgm:pt modelId="{BA574A77-D095-4614-83BE-E8B7D8E9B186}" type="pres">
      <dgm:prSet presAssocID="{039D4540-ED3E-446E-AFA9-7B6DBAA89D24}" presName="parTransOne" presStyleCnt="0"/>
      <dgm:spPr/>
    </dgm:pt>
    <dgm:pt modelId="{41D8C748-CDB5-4F47-9F90-FB44139B6E4E}" type="pres">
      <dgm:prSet presAssocID="{039D4540-ED3E-446E-AFA9-7B6DBAA89D24}" presName="horzOne" presStyleCnt="0"/>
      <dgm:spPr/>
    </dgm:pt>
    <dgm:pt modelId="{9DBEC3F7-B981-49B3-B878-BB7F0EA78E80}" type="pres">
      <dgm:prSet presAssocID="{3B81738B-80EA-4304-A1B4-89D1F2823E4D}" presName="vertTwo" presStyleCnt="0"/>
      <dgm:spPr/>
    </dgm:pt>
    <dgm:pt modelId="{3D318084-495C-48AC-B2DF-705F8DE85145}" type="pres">
      <dgm:prSet presAssocID="{3B81738B-80EA-4304-A1B4-89D1F2823E4D}" presName="txTwo" presStyleLbl="node2" presStyleIdx="6" presStyleCnt="7">
        <dgm:presLayoutVars>
          <dgm:chPref val="3"/>
        </dgm:presLayoutVars>
      </dgm:prSet>
      <dgm:spPr/>
    </dgm:pt>
    <dgm:pt modelId="{76A9110F-1BB7-4F66-872F-7CD3B4B8D5A1}" type="pres">
      <dgm:prSet presAssocID="{3B81738B-80EA-4304-A1B4-89D1F2823E4D}" presName="horzTwo" presStyleCnt="0"/>
      <dgm:spPr/>
    </dgm:pt>
  </dgm:ptLst>
  <dgm:cxnLst>
    <dgm:cxn modelId="{2B21D009-377D-4494-A8E3-6256748F2A27}" srcId="{E4A7B3AE-6BF4-4388-8F23-8B9475ABB7BD}" destId="{AC0E5908-911A-4833-A8CF-3F3C93D6B8C2}" srcOrd="1" destOrd="0" parTransId="{8E35F733-0698-4AB9-9978-2243EF67EC45}" sibTransId="{C44803EC-0BAC-47C3-9570-979B1D532EB4}"/>
    <dgm:cxn modelId="{D7384A0A-D5B7-401E-8971-C19DCF5B5D5D}" type="presOf" srcId="{55A456FF-3DEB-4325-AE7D-CFB199F91EF9}" destId="{33FE26E9-2194-4D5E-B282-CD9525700893}" srcOrd="0" destOrd="0" presId="urn:microsoft.com/office/officeart/2005/8/layout/hierarchy4"/>
    <dgm:cxn modelId="{2A874516-039A-4529-82E3-9CD649D6C548}" type="presOf" srcId="{02262022-9BB8-4FF4-875A-7FA22102CB4B}" destId="{801DFCF1-5BD2-44E5-811A-D019CD2C2990}" srcOrd="0" destOrd="0" presId="urn:microsoft.com/office/officeart/2005/8/layout/hierarchy4"/>
    <dgm:cxn modelId="{CCFDF31E-7BF9-41E4-978B-9B63FEB1D024}" type="presOf" srcId="{4B704452-CDC6-43F2-962D-202AD5291146}" destId="{BA2BBDC6-161B-4CD8-89FD-107329D424CE}" srcOrd="0" destOrd="0" presId="urn:microsoft.com/office/officeart/2005/8/layout/hierarchy4"/>
    <dgm:cxn modelId="{B9F87721-6F9E-47DC-9555-0CF84E705493}" srcId="{104D48D0-7F11-4A3B-9057-446473AA32A5}" destId="{A97BB119-EDCD-4929-92B1-9EF99A9F9337}" srcOrd="0" destOrd="0" parTransId="{5F9AED5C-64B4-4DA4-866A-926A3D50CCC1}" sibTransId="{6BC3537F-8B18-4048-821F-907046045CDE}"/>
    <dgm:cxn modelId="{90EC2726-3AC8-4DED-8692-B9BBF57024B3}" srcId="{3A55BEDD-5838-4B25-A14F-0462B9BD5F2E}" destId="{55A456FF-3DEB-4325-AE7D-CFB199F91EF9}" srcOrd="1" destOrd="0" parTransId="{6227C3E3-C8A6-46CF-AC8C-A297CDB0B481}" sibTransId="{32BF7673-C6B0-430E-92F6-629A5DCF6510}"/>
    <dgm:cxn modelId="{D0764A61-B0BA-4790-93A7-92D5495CC279}" srcId="{039D4540-ED3E-446E-AFA9-7B6DBAA89D24}" destId="{3B81738B-80EA-4304-A1B4-89D1F2823E4D}" srcOrd="0" destOrd="0" parTransId="{10787BE3-2225-47AB-9A45-292389423AEC}" sibTransId="{2E9F0D9F-86F6-41C6-A982-D5726294A4AD}"/>
    <dgm:cxn modelId="{59997748-BB17-42B7-8489-AA23B8C68A2B}" type="presOf" srcId="{AC0E5908-911A-4833-A8CF-3F3C93D6B8C2}" destId="{55D6E537-2CC7-4BDF-90D5-D9B69295E176}" srcOrd="0" destOrd="0" presId="urn:microsoft.com/office/officeart/2005/8/layout/hierarchy4"/>
    <dgm:cxn modelId="{5D95EA72-9095-443A-BD63-41B8E13199A5}" type="presOf" srcId="{7D92DC2A-D2B9-411B-8294-F92DC0DE7467}" destId="{2D9529B8-2149-4755-9DB3-6EAB7F33FF40}" srcOrd="0" destOrd="0" presId="urn:microsoft.com/office/officeart/2005/8/layout/hierarchy4"/>
    <dgm:cxn modelId="{FCB95074-6342-4C68-8194-1708D44B28DB}" srcId="{AC0E5908-911A-4833-A8CF-3F3C93D6B8C2}" destId="{3A5B5570-336E-4BF8-BF15-B561A9E5E956}" srcOrd="3" destOrd="0" parTransId="{AE473826-9CD6-4334-A3B7-D265F8715F1A}" sibTransId="{561F71D4-B153-46EB-9973-9F775E6E5766}"/>
    <dgm:cxn modelId="{8CDDEC56-047C-4B3C-8E23-24CA3947EDA1}" type="presOf" srcId="{3A55BEDD-5838-4B25-A14F-0462B9BD5F2E}" destId="{718EF7CA-A10D-44DC-B265-4967926D0EF4}" srcOrd="0" destOrd="0" presId="urn:microsoft.com/office/officeart/2005/8/layout/hierarchy4"/>
    <dgm:cxn modelId="{D961A77A-7F62-4331-A4CA-8302732E3DB8}" type="presOf" srcId="{039D4540-ED3E-446E-AFA9-7B6DBAA89D24}" destId="{B4A64A0C-A73E-40B5-ABBB-6BF7629180E9}" srcOrd="0" destOrd="0" presId="urn:microsoft.com/office/officeart/2005/8/layout/hierarchy4"/>
    <dgm:cxn modelId="{917F3B7F-58A2-47A5-B68C-DF3DF52CD222}" srcId="{E4A7B3AE-6BF4-4388-8F23-8B9475ABB7BD}" destId="{104D48D0-7F11-4A3B-9057-446473AA32A5}" srcOrd="0" destOrd="0" parTransId="{ABC9529A-E26E-43B3-9D59-B3259FD79A19}" sibTransId="{3BD430BF-8E5A-46F1-B663-777FC44F7834}"/>
    <dgm:cxn modelId="{85F1E27F-0724-462D-A8FB-44838D845E50}" type="presOf" srcId="{A97BB119-EDCD-4929-92B1-9EF99A9F9337}" destId="{F89ADA13-0F78-46A4-811D-AA6EEBC8C66B}" srcOrd="0" destOrd="0" presId="urn:microsoft.com/office/officeart/2005/8/layout/hierarchy4"/>
    <dgm:cxn modelId="{3A1B0483-1B05-4CA5-892F-0B7298B9DAE4}" srcId="{AC0E5908-911A-4833-A8CF-3F3C93D6B8C2}" destId="{3A55BEDD-5838-4B25-A14F-0462B9BD5F2E}" srcOrd="1" destOrd="0" parTransId="{7523A8BE-BDD9-46F6-93F3-CD1AF5F0EBA0}" sibTransId="{DE2929E9-0A4D-44ED-93C8-AC1F9AF02569}"/>
    <dgm:cxn modelId="{7162AA86-B5D1-4566-94A3-A40285D33631}" srcId="{3A5B5570-336E-4BF8-BF15-B561A9E5E956}" destId="{D0BE3D21-1E84-4B43-918B-F56CE638C65F}" srcOrd="0" destOrd="0" parTransId="{4676D515-0D5A-4EC5-AE64-8178F9FB9884}" sibTransId="{89D9A7CD-F382-4E17-837A-3F2CEDE059A4}"/>
    <dgm:cxn modelId="{A1590087-8BBC-4B7E-8744-450FDFDDC122}" type="presOf" srcId="{005C1C5F-7067-4D35-A145-CCC2DA7D8395}" destId="{A9D67F03-9414-485F-8942-5D6927514919}" srcOrd="0" destOrd="0" presId="urn:microsoft.com/office/officeart/2005/8/layout/hierarchy4"/>
    <dgm:cxn modelId="{51241E91-1F99-4CAC-9934-E5FB2605FD87}" srcId="{E4A7B3AE-6BF4-4388-8F23-8B9475ABB7BD}" destId="{039D4540-ED3E-446E-AFA9-7B6DBAA89D24}" srcOrd="2" destOrd="0" parTransId="{9DE9250A-62F1-49C8-AE26-846BA0B97234}" sibTransId="{4CB71A3B-0F32-4807-81F3-C1B42CEA2A83}"/>
    <dgm:cxn modelId="{4FFF049E-B036-4B7B-A491-1804CAFCD79B}" srcId="{43A3F379-CC51-4B3A-849B-FB68FF7F10A4}" destId="{7D92DC2A-D2B9-411B-8294-F92DC0DE7467}" srcOrd="0" destOrd="0" parTransId="{B401F804-D8C2-4F3E-8B99-823DBEF5C937}" sibTransId="{74E5DCA9-B218-4056-AEE2-CC17D13B4F0A}"/>
    <dgm:cxn modelId="{399D9FA0-971F-45B3-9A70-CB6C19FA1C12}" type="presOf" srcId="{E4A7B3AE-6BF4-4388-8F23-8B9475ABB7BD}" destId="{1357B7AD-086B-4D9B-A36C-FCCEB351CF87}" srcOrd="0" destOrd="0" presId="urn:microsoft.com/office/officeart/2005/8/layout/hierarchy4"/>
    <dgm:cxn modelId="{A6D4C8A8-EFAF-4F09-8427-939576FB6E2E}" srcId="{AC0E5908-911A-4833-A8CF-3F3C93D6B8C2}" destId="{AE9C0D99-DA60-43E3-AAD5-AEDB3C707FCC}" srcOrd="4" destOrd="0" parTransId="{FCE5A235-7391-4E27-A22A-223CD536698A}" sibTransId="{88FD1EE5-5610-4EB8-9FDF-720F17FA5BA3}"/>
    <dgm:cxn modelId="{A2745CA9-8695-4C2E-8F11-00B004494EF8}" type="presOf" srcId="{AE9C0D99-DA60-43E3-AAD5-AEDB3C707FCC}" destId="{3CC9A9A8-16A8-4043-8F01-578AAFD88958}" srcOrd="0" destOrd="0" presId="urn:microsoft.com/office/officeart/2005/8/layout/hierarchy4"/>
    <dgm:cxn modelId="{DAAA59A9-43B8-4A37-94FD-72A2AF749918}" type="presOf" srcId="{3A5B5570-336E-4BF8-BF15-B561A9E5E956}" destId="{0B5C6F49-790F-4C60-BF26-A1B03A41A0E1}" srcOrd="0" destOrd="0" presId="urn:microsoft.com/office/officeart/2005/8/layout/hierarchy4"/>
    <dgm:cxn modelId="{75FB96B6-770F-4733-9040-2A99823D80D1}" type="presOf" srcId="{43A3F379-CC51-4B3A-849B-FB68FF7F10A4}" destId="{FF51BDEF-0D11-447F-A83E-6CF292F06533}" srcOrd="0" destOrd="0" presId="urn:microsoft.com/office/officeart/2005/8/layout/hierarchy4"/>
    <dgm:cxn modelId="{2F2913C0-4B13-4061-93FB-F64F82E1C981}" type="presOf" srcId="{3B81738B-80EA-4304-A1B4-89D1F2823E4D}" destId="{3D318084-495C-48AC-B2DF-705F8DE85145}" srcOrd="0" destOrd="0" presId="urn:microsoft.com/office/officeart/2005/8/layout/hierarchy4"/>
    <dgm:cxn modelId="{95291AD7-81C0-4FFB-9ED1-F321F90307A7}" srcId="{3A55BEDD-5838-4B25-A14F-0462B9BD5F2E}" destId="{4B704452-CDC6-43F2-962D-202AD5291146}" srcOrd="0" destOrd="0" parTransId="{A0808002-D7F6-4E11-8BA6-F189B8ABB76C}" sibTransId="{02E88391-4143-412D-9D2C-E0D8B926C2D8}"/>
    <dgm:cxn modelId="{6505F9E4-6338-44A2-BA16-8BE511FE5F26}" type="presOf" srcId="{D0BE3D21-1E84-4B43-918B-F56CE638C65F}" destId="{498B319F-34CD-447B-9CB3-06643C12D433}" srcOrd="0" destOrd="0" presId="urn:microsoft.com/office/officeart/2005/8/layout/hierarchy4"/>
    <dgm:cxn modelId="{9656ACE8-D161-421F-A2A0-9DCEDC0FD692}" srcId="{AC0E5908-911A-4833-A8CF-3F3C93D6B8C2}" destId="{43A3F379-CC51-4B3A-849B-FB68FF7F10A4}" srcOrd="0" destOrd="0" parTransId="{BC570C40-7D65-4AE1-9361-228895C7A16C}" sibTransId="{19BE679C-2DC9-4DCF-A174-B83A0F3A189F}"/>
    <dgm:cxn modelId="{DDD380E9-E555-4AA3-BA42-EADEB9E2A368}" srcId="{02262022-9BB8-4FF4-875A-7FA22102CB4B}" destId="{005C1C5F-7067-4D35-A145-CCC2DA7D8395}" srcOrd="0" destOrd="0" parTransId="{340072F0-C37B-493D-BE71-0496C54ABC37}" sibTransId="{AADCF445-F04C-4053-9DF5-284E50F72607}"/>
    <dgm:cxn modelId="{1D3BEDF1-5EE0-4F75-8C72-8A2E02D1E63E}" srcId="{AC0E5908-911A-4833-A8CF-3F3C93D6B8C2}" destId="{02262022-9BB8-4FF4-875A-7FA22102CB4B}" srcOrd="2" destOrd="0" parTransId="{1BA6227E-D324-4A6D-BE3D-1BD0BCEFE118}" sibTransId="{976D3570-D568-41D6-AF33-FFEDDBF1BBFC}"/>
    <dgm:cxn modelId="{D09F31F5-CB21-4A4C-9194-24D806502456}" type="presOf" srcId="{104D48D0-7F11-4A3B-9057-446473AA32A5}" destId="{614B2E82-551F-46F2-907B-B4CDCA15753D}" srcOrd="0" destOrd="0" presId="urn:microsoft.com/office/officeart/2005/8/layout/hierarchy4"/>
    <dgm:cxn modelId="{8D83140E-79B9-4AF0-A387-35F75D348B91}" type="presParOf" srcId="{1357B7AD-086B-4D9B-A36C-FCCEB351CF87}" destId="{67E30280-03A6-423C-BBB9-FF13D0218160}" srcOrd="0" destOrd="0" presId="urn:microsoft.com/office/officeart/2005/8/layout/hierarchy4"/>
    <dgm:cxn modelId="{58ADDC71-4B8C-4FF1-9B58-E242333009F2}" type="presParOf" srcId="{67E30280-03A6-423C-BBB9-FF13D0218160}" destId="{614B2E82-551F-46F2-907B-B4CDCA15753D}" srcOrd="0" destOrd="0" presId="urn:microsoft.com/office/officeart/2005/8/layout/hierarchy4"/>
    <dgm:cxn modelId="{41532C03-8B98-45EA-8A4A-771293E186DD}" type="presParOf" srcId="{67E30280-03A6-423C-BBB9-FF13D0218160}" destId="{1A777DA9-F90E-49FE-BF80-E5E517B9B995}" srcOrd="1" destOrd="0" presId="urn:microsoft.com/office/officeart/2005/8/layout/hierarchy4"/>
    <dgm:cxn modelId="{0957F529-C7F9-4745-A9FF-27890071265E}" type="presParOf" srcId="{67E30280-03A6-423C-BBB9-FF13D0218160}" destId="{EF11071C-7169-414E-9EBF-C081122A98E3}" srcOrd="2" destOrd="0" presId="urn:microsoft.com/office/officeart/2005/8/layout/hierarchy4"/>
    <dgm:cxn modelId="{C2FF257D-78FD-45C7-A49F-B0B664E8766A}" type="presParOf" srcId="{EF11071C-7169-414E-9EBF-C081122A98E3}" destId="{DD8BBA63-6653-4FF7-8D62-DFAA3622A718}" srcOrd="0" destOrd="0" presId="urn:microsoft.com/office/officeart/2005/8/layout/hierarchy4"/>
    <dgm:cxn modelId="{65632FCF-8EE5-41B1-AF87-CC0F9A02D7E0}" type="presParOf" srcId="{DD8BBA63-6653-4FF7-8D62-DFAA3622A718}" destId="{F89ADA13-0F78-46A4-811D-AA6EEBC8C66B}" srcOrd="0" destOrd="0" presId="urn:microsoft.com/office/officeart/2005/8/layout/hierarchy4"/>
    <dgm:cxn modelId="{C22D19EC-A943-4379-93F2-C4C16298F482}" type="presParOf" srcId="{DD8BBA63-6653-4FF7-8D62-DFAA3622A718}" destId="{1B7F276C-972F-4E3E-98BA-E2C0C752C16D}" srcOrd="1" destOrd="0" presId="urn:microsoft.com/office/officeart/2005/8/layout/hierarchy4"/>
    <dgm:cxn modelId="{F876C040-C412-4250-961C-39D70BF3962A}" type="presParOf" srcId="{1357B7AD-086B-4D9B-A36C-FCCEB351CF87}" destId="{7AA9B173-B130-4DF8-8B53-3295CB4095E8}" srcOrd="1" destOrd="0" presId="urn:microsoft.com/office/officeart/2005/8/layout/hierarchy4"/>
    <dgm:cxn modelId="{A24FA62D-674B-439A-97D8-75597E3DF7D2}" type="presParOf" srcId="{1357B7AD-086B-4D9B-A36C-FCCEB351CF87}" destId="{F8C24132-4994-460B-A609-36FA66F38249}" srcOrd="2" destOrd="0" presId="urn:microsoft.com/office/officeart/2005/8/layout/hierarchy4"/>
    <dgm:cxn modelId="{51814F35-9986-4BBF-BFA3-A5A5905DF7B6}" type="presParOf" srcId="{F8C24132-4994-460B-A609-36FA66F38249}" destId="{55D6E537-2CC7-4BDF-90D5-D9B69295E176}" srcOrd="0" destOrd="0" presId="urn:microsoft.com/office/officeart/2005/8/layout/hierarchy4"/>
    <dgm:cxn modelId="{B1351187-D309-4B28-AABD-191F28A818AA}" type="presParOf" srcId="{F8C24132-4994-460B-A609-36FA66F38249}" destId="{5F4C3C30-29FC-47C0-83BC-E7EC82B88998}" srcOrd="1" destOrd="0" presId="urn:microsoft.com/office/officeart/2005/8/layout/hierarchy4"/>
    <dgm:cxn modelId="{76CBD7CA-9A6A-4854-BAE1-7BE9EBFA6EE3}" type="presParOf" srcId="{F8C24132-4994-460B-A609-36FA66F38249}" destId="{74484E4D-8A4B-4395-9F49-1631D00ED475}" srcOrd="2" destOrd="0" presId="urn:microsoft.com/office/officeart/2005/8/layout/hierarchy4"/>
    <dgm:cxn modelId="{0809983B-DAB1-47F9-BF82-B46181282B63}" type="presParOf" srcId="{74484E4D-8A4B-4395-9F49-1631D00ED475}" destId="{3A73A4AD-A6E9-4CB4-BA48-3471A047C952}" srcOrd="0" destOrd="0" presId="urn:microsoft.com/office/officeart/2005/8/layout/hierarchy4"/>
    <dgm:cxn modelId="{5F71293B-5D42-4B77-9AE3-2D6FCE1B88C0}" type="presParOf" srcId="{3A73A4AD-A6E9-4CB4-BA48-3471A047C952}" destId="{FF51BDEF-0D11-447F-A83E-6CF292F06533}" srcOrd="0" destOrd="0" presId="urn:microsoft.com/office/officeart/2005/8/layout/hierarchy4"/>
    <dgm:cxn modelId="{2A287125-3A86-485B-B4FA-40062A068147}" type="presParOf" srcId="{3A73A4AD-A6E9-4CB4-BA48-3471A047C952}" destId="{D5D820FB-E92C-430B-A491-42187D467023}" srcOrd="1" destOrd="0" presId="urn:microsoft.com/office/officeart/2005/8/layout/hierarchy4"/>
    <dgm:cxn modelId="{E1C648BF-A630-4949-B9DF-5DBC766B17DE}" type="presParOf" srcId="{3A73A4AD-A6E9-4CB4-BA48-3471A047C952}" destId="{591B0B5A-8ED0-4C2E-97A0-1B56AE39B386}" srcOrd="2" destOrd="0" presId="urn:microsoft.com/office/officeart/2005/8/layout/hierarchy4"/>
    <dgm:cxn modelId="{DEB2963A-74D9-443C-A506-9E34C5CDACAD}" type="presParOf" srcId="{591B0B5A-8ED0-4C2E-97A0-1B56AE39B386}" destId="{57FEA301-CC6F-4013-83AD-B1D75FFF59AE}" srcOrd="0" destOrd="0" presId="urn:microsoft.com/office/officeart/2005/8/layout/hierarchy4"/>
    <dgm:cxn modelId="{32C53A03-CEE6-4404-883F-C5DDED3087D1}" type="presParOf" srcId="{57FEA301-CC6F-4013-83AD-B1D75FFF59AE}" destId="{2D9529B8-2149-4755-9DB3-6EAB7F33FF40}" srcOrd="0" destOrd="0" presId="urn:microsoft.com/office/officeart/2005/8/layout/hierarchy4"/>
    <dgm:cxn modelId="{21D769C0-C865-4090-8762-4E0A3555CE27}" type="presParOf" srcId="{57FEA301-CC6F-4013-83AD-B1D75FFF59AE}" destId="{34E86233-E6DB-46C6-BBC6-BEC9CDD9B41D}" srcOrd="1" destOrd="0" presId="urn:microsoft.com/office/officeart/2005/8/layout/hierarchy4"/>
    <dgm:cxn modelId="{3E5C8A3D-B6D4-427C-94A0-78E0B7722C9E}" type="presParOf" srcId="{74484E4D-8A4B-4395-9F49-1631D00ED475}" destId="{BDA3F447-1A56-40D7-AC36-E5CDA329ABED}" srcOrd="1" destOrd="0" presId="urn:microsoft.com/office/officeart/2005/8/layout/hierarchy4"/>
    <dgm:cxn modelId="{069677C3-5B66-472D-B3F5-A08A27F62B0C}" type="presParOf" srcId="{74484E4D-8A4B-4395-9F49-1631D00ED475}" destId="{EE63656B-9746-43B8-B648-5A055743C215}" srcOrd="2" destOrd="0" presId="urn:microsoft.com/office/officeart/2005/8/layout/hierarchy4"/>
    <dgm:cxn modelId="{E4A6BD41-BBA9-46A3-8AB0-67B27279ECCA}" type="presParOf" srcId="{EE63656B-9746-43B8-B648-5A055743C215}" destId="{718EF7CA-A10D-44DC-B265-4967926D0EF4}" srcOrd="0" destOrd="0" presId="urn:microsoft.com/office/officeart/2005/8/layout/hierarchy4"/>
    <dgm:cxn modelId="{F0528B12-AD7D-40D9-BD0F-258E71094177}" type="presParOf" srcId="{EE63656B-9746-43B8-B648-5A055743C215}" destId="{7B729E49-3A41-4619-9B1F-F572D78B83C8}" srcOrd="1" destOrd="0" presId="urn:microsoft.com/office/officeart/2005/8/layout/hierarchy4"/>
    <dgm:cxn modelId="{84BA31BB-AC49-4E8E-BFCE-72F40698CBE9}" type="presParOf" srcId="{EE63656B-9746-43B8-B648-5A055743C215}" destId="{86B82122-F233-439B-8254-BDEC29CE2921}" srcOrd="2" destOrd="0" presId="urn:microsoft.com/office/officeart/2005/8/layout/hierarchy4"/>
    <dgm:cxn modelId="{B0C8D586-B177-4C98-A6D8-353580FE60AB}" type="presParOf" srcId="{86B82122-F233-439B-8254-BDEC29CE2921}" destId="{858D69D9-D948-4CDD-9AA8-AC27B0B8CA5F}" srcOrd="0" destOrd="0" presId="urn:microsoft.com/office/officeart/2005/8/layout/hierarchy4"/>
    <dgm:cxn modelId="{65D808BB-CCBF-4112-817E-823B1B0FE431}" type="presParOf" srcId="{858D69D9-D948-4CDD-9AA8-AC27B0B8CA5F}" destId="{BA2BBDC6-161B-4CD8-89FD-107329D424CE}" srcOrd="0" destOrd="0" presId="urn:microsoft.com/office/officeart/2005/8/layout/hierarchy4"/>
    <dgm:cxn modelId="{93F9D9A9-C69B-4F4B-9CE4-0E2947B32CD0}" type="presParOf" srcId="{858D69D9-D948-4CDD-9AA8-AC27B0B8CA5F}" destId="{CE7CC032-E6E2-44EB-B6EB-6AFED1D19FA2}" srcOrd="1" destOrd="0" presId="urn:microsoft.com/office/officeart/2005/8/layout/hierarchy4"/>
    <dgm:cxn modelId="{1DE92704-0E21-483E-9BDD-6F6CF44832CB}" type="presParOf" srcId="{86B82122-F233-439B-8254-BDEC29CE2921}" destId="{C83F4E52-67FD-4697-AEBA-B2E61DA7E5F4}" srcOrd="1" destOrd="0" presId="urn:microsoft.com/office/officeart/2005/8/layout/hierarchy4"/>
    <dgm:cxn modelId="{E21F0D58-16F4-4C05-9C50-D092F9C6A587}" type="presParOf" srcId="{86B82122-F233-439B-8254-BDEC29CE2921}" destId="{184F5304-0E73-47EE-BA13-485AAF1AE1BB}" srcOrd="2" destOrd="0" presId="urn:microsoft.com/office/officeart/2005/8/layout/hierarchy4"/>
    <dgm:cxn modelId="{9BCDEE28-8B5B-4A17-9DC5-AC5AF417583B}" type="presParOf" srcId="{184F5304-0E73-47EE-BA13-485AAF1AE1BB}" destId="{33FE26E9-2194-4D5E-B282-CD9525700893}" srcOrd="0" destOrd="0" presId="urn:microsoft.com/office/officeart/2005/8/layout/hierarchy4"/>
    <dgm:cxn modelId="{6A5C4235-1987-432E-AFD5-4E962718384E}" type="presParOf" srcId="{184F5304-0E73-47EE-BA13-485AAF1AE1BB}" destId="{7ECE6A2F-7F9F-4758-9489-5660CAD8B16D}" srcOrd="1" destOrd="0" presId="urn:microsoft.com/office/officeart/2005/8/layout/hierarchy4"/>
    <dgm:cxn modelId="{9D3A18BE-F8D2-44F3-A662-303B04C511A8}" type="presParOf" srcId="{74484E4D-8A4B-4395-9F49-1631D00ED475}" destId="{2ACF20D9-51EA-4C74-A807-EF64E1A43788}" srcOrd="3" destOrd="0" presId="urn:microsoft.com/office/officeart/2005/8/layout/hierarchy4"/>
    <dgm:cxn modelId="{98455304-640E-4562-B89C-CC4CA1F21887}" type="presParOf" srcId="{74484E4D-8A4B-4395-9F49-1631D00ED475}" destId="{B0566A94-DAF4-440A-A72B-364A6AD7976E}" srcOrd="4" destOrd="0" presId="urn:microsoft.com/office/officeart/2005/8/layout/hierarchy4"/>
    <dgm:cxn modelId="{DDDD7C9E-6C43-4635-879F-1DBABA7DA9BC}" type="presParOf" srcId="{B0566A94-DAF4-440A-A72B-364A6AD7976E}" destId="{801DFCF1-5BD2-44E5-811A-D019CD2C2990}" srcOrd="0" destOrd="0" presId="urn:microsoft.com/office/officeart/2005/8/layout/hierarchy4"/>
    <dgm:cxn modelId="{00A8417E-B0EF-405A-B80C-8DF0E4ECAB5D}" type="presParOf" srcId="{B0566A94-DAF4-440A-A72B-364A6AD7976E}" destId="{5C7884E3-ED8A-45B8-A3A5-3FA84C724B19}" srcOrd="1" destOrd="0" presId="urn:microsoft.com/office/officeart/2005/8/layout/hierarchy4"/>
    <dgm:cxn modelId="{9D24D8D6-53D9-4CE1-88CE-6FD385FA6978}" type="presParOf" srcId="{B0566A94-DAF4-440A-A72B-364A6AD7976E}" destId="{60B53EEA-9637-4B37-8A69-9B14E76B6F15}" srcOrd="2" destOrd="0" presId="urn:microsoft.com/office/officeart/2005/8/layout/hierarchy4"/>
    <dgm:cxn modelId="{EE776262-3E26-4EE7-9D01-6147623EAC44}" type="presParOf" srcId="{60B53EEA-9637-4B37-8A69-9B14E76B6F15}" destId="{B46E4F10-9651-48B4-AADB-351DA41BC7F6}" srcOrd="0" destOrd="0" presId="urn:microsoft.com/office/officeart/2005/8/layout/hierarchy4"/>
    <dgm:cxn modelId="{767606CC-922B-4CB6-AE23-3379AA358011}" type="presParOf" srcId="{B46E4F10-9651-48B4-AADB-351DA41BC7F6}" destId="{A9D67F03-9414-485F-8942-5D6927514919}" srcOrd="0" destOrd="0" presId="urn:microsoft.com/office/officeart/2005/8/layout/hierarchy4"/>
    <dgm:cxn modelId="{0F9FF886-F973-4B42-ABB3-2CE543355BF2}" type="presParOf" srcId="{B46E4F10-9651-48B4-AADB-351DA41BC7F6}" destId="{9436725A-48A5-48C9-855C-DFCF421F953B}" srcOrd="1" destOrd="0" presId="urn:microsoft.com/office/officeart/2005/8/layout/hierarchy4"/>
    <dgm:cxn modelId="{30E6CBF6-484D-4F15-A074-9D584559D866}" type="presParOf" srcId="{74484E4D-8A4B-4395-9F49-1631D00ED475}" destId="{6928E004-46AB-4C37-9CE0-419CAC12E0CC}" srcOrd="5" destOrd="0" presId="urn:microsoft.com/office/officeart/2005/8/layout/hierarchy4"/>
    <dgm:cxn modelId="{A7D9353E-E4AF-49EF-9629-D8041B9C6CD0}" type="presParOf" srcId="{74484E4D-8A4B-4395-9F49-1631D00ED475}" destId="{6668B2DB-9C23-4F68-9B06-D27A786E145B}" srcOrd="6" destOrd="0" presId="urn:microsoft.com/office/officeart/2005/8/layout/hierarchy4"/>
    <dgm:cxn modelId="{D2F95CCB-6F41-42A6-BBCE-FD6771E795EF}" type="presParOf" srcId="{6668B2DB-9C23-4F68-9B06-D27A786E145B}" destId="{0B5C6F49-790F-4C60-BF26-A1B03A41A0E1}" srcOrd="0" destOrd="0" presId="urn:microsoft.com/office/officeart/2005/8/layout/hierarchy4"/>
    <dgm:cxn modelId="{9907AB6C-B520-4FA2-8C04-36F3298AD726}" type="presParOf" srcId="{6668B2DB-9C23-4F68-9B06-D27A786E145B}" destId="{540CF703-A97A-4613-B23D-68127982FFA9}" srcOrd="1" destOrd="0" presId="urn:microsoft.com/office/officeart/2005/8/layout/hierarchy4"/>
    <dgm:cxn modelId="{E909EA69-9B7E-477E-9C39-5BE6FF78FA1A}" type="presParOf" srcId="{6668B2DB-9C23-4F68-9B06-D27A786E145B}" destId="{855D4F3B-5866-42F4-B3EE-6BB4BC406C77}" srcOrd="2" destOrd="0" presId="urn:microsoft.com/office/officeart/2005/8/layout/hierarchy4"/>
    <dgm:cxn modelId="{0340D27B-BF29-48FA-A455-D87707BCDFAF}" type="presParOf" srcId="{855D4F3B-5866-42F4-B3EE-6BB4BC406C77}" destId="{D90C1AD7-FD7D-459C-A65C-6CDC63F4BD9C}" srcOrd="0" destOrd="0" presId="urn:microsoft.com/office/officeart/2005/8/layout/hierarchy4"/>
    <dgm:cxn modelId="{7733E16C-E568-40DF-92A2-98A8F82FDE7C}" type="presParOf" srcId="{D90C1AD7-FD7D-459C-A65C-6CDC63F4BD9C}" destId="{498B319F-34CD-447B-9CB3-06643C12D433}" srcOrd="0" destOrd="0" presId="urn:microsoft.com/office/officeart/2005/8/layout/hierarchy4"/>
    <dgm:cxn modelId="{AD2B4DA5-15CD-4839-973D-3F80D0ED76FB}" type="presParOf" srcId="{D90C1AD7-FD7D-459C-A65C-6CDC63F4BD9C}" destId="{C4F323FA-E0B7-40AF-A46D-CE793341B225}" srcOrd="1" destOrd="0" presId="urn:microsoft.com/office/officeart/2005/8/layout/hierarchy4"/>
    <dgm:cxn modelId="{D09A1D3E-8631-47E1-BD89-0D6F7E56F257}" type="presParOf" srcId="{74484E4D-8A4B-4395-9F49-1631D00ED475}" destId="{6C8EA791-B39D-482A-A77F-5BD09BC022FF}" srcOrd="7" destOrd="0" presId="urn:microsoft.com/office/officeart/2005/8/layout/hierarchy4"/>
    <dgm:cxn modelId="{EEFE1572-5683-4662-9CF5-41A06C919FB1}" type="presParOf" srcId="{74484E4D-8A4B-4395-9F49-1631D00ED475}" destId="{6EF520A3-E251-4EE3-8081-9696C9FD9FEE}" srcOrd="8" destOrd="0" presId="urn:microsoft.com/office/officeart/2005/8/layout/hierarchy4"/>
    <dgm:cxn modelId="{655BA995-8338-4611-8A6E-6D6CA8EF4BD3}" type="presParOf" srcId="{6EF520A3-E251-4EE3-8081-9696C9FD9FEE}" destId="{3CC9A9A8-16A8-4043-8F01-578AAFD88958}" srcOrd="0" destOrd="0" presId="urn:microsoft.com/office/officeart/2005/8/layout/hierarchy4"/>
    <dgm:cxn modelId="{82A83DA5-5CAB-4B07-9F8A-D2125ADCEB50}" type="presParOf" srcId="{6EF520A3-E251-4EE3-8081-9696C9FD9FEE}" destId="{FDEFA4D9-EBB9-4616-8DC1-BCFBF4FD9A04}" srcOrd="1" destOrd="0" presId="urn:microsoft.com/office/officeart/2005/8/layout/hierarchy4"/>
    <dgm:cxn modelId="{2C13A30D-BC1A-421C-AFCE-37178EA626A5}" type="presParOf" srcId="{1357B7AD-086B-4D9B-A36C-FCCEB351CF87}" destId="{4687E8DD-27B5-4BAD-8FA2-4E74141F9D66}" srcOrd="3" destOrd="0" presId="urn:microsoft.com/office/officeart/2005/8/layout/hierarchy4"/>
    <dgm:cxn modelId="{EAB15219-4730-41B0-BD52-B53EF64D0B28}" type="presParOf" srcId="{1357B7AD-086B-4D9B-A36C-FCCEB351CF87}" destId="{D73308F2-33E8-4EE1-B941-E36A37D1BE14}" srcOrd="4" destOrd="0" presId="urn:microsoft.com/office/officeart/2005/8/layout/hierarchy4"/>
    <dgm:cxn modelId="{97A2CDF2-2FA5-441E-A652-E85179AABC21}" type="presParOf" srcId="{D73308F2-33E8-4EE1-B941-E36A37D1BE14}" destId="{B4A64A0C-A73E-40B5-ABBB-6BF7629180E9}" srcOrd="0" destOrd="0" presId="urn:microsoft.com/office/officeart/2005/8/layout/hierarchy4"/>
    <dgm:cxn modelId="{9B0AAC3A-3E06-497D-9FE4-D986B5D30D5C}" type="presParOf" srcId="{D73308F2-33E8-4EE1-B941-E36A37D1BE14}" destId="{BA574A77-D095-4614-83BE-E8B7D8E9B186}" srcOrd="1" destOrd="0" presId="urn:microsoft.com/office/officeart/2005/8/layout/hierarchy4"/>
    <dgm:cxn modelId="{97EF2D00-BC51-43A9-99AB-10581316C2B9}" type="presParOf" srcId="{D73308F2-33E8-4EE1-B941-E36A37D1BE14}" destId="{41D8C748-CDB5-4F47-9F90-FB44139B6E4E}" srcOrd="2" destOrd="0" presId="urn:microsoft.com/office/officeart/2005/8/layout/hierarchy4"/>
    <dgm:cxn modelId="{35AF8293-BAF7-4A97-8B10-EF1B5C558878}" type="presParOf" srcId="{41D8C748-CDB5-4F47-9F90-FB44139B6E4E}" destId="{9DBEC3F7-B981-49B3-B878-BB7F0EA78E80}" srcOrd="0" destOrd="0" presId="urn:microsoft.com/office/officeart/2005/8/layout/hierarchy4"/>
    <dgm:cxn modelId="{C4B714AD-74C7-4DBA-9E27-A9881D025846}" type="presParOf" srcId="{9DBEC3F7-B981-49B3-B878-BB7F0EA78E80}" destId="{3D318084-495C-48AC-B2DF-705F8DE85145}" srcOrd="0" destOrd="0" presId="urn:microsoft.com/office/officeart/2005/8/layout/hierarchy4"/>
    <dgm:cxn modelId="{75F77628-F81D-435A-BD40-933DDB02F5DC}" type="presParOf" srcId="{9DBEC3F7-B981-49B3-B878-BB7F0EA78E80}" destId="{76A9110F-1BB7-4F66-872F-7CD3B4B8D5A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C1FB8E-F73C-4E3E-820A-2D4F253980F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D4AB938-3F47-4E7C-87BF-5275FDB48A56}">
      <dgm:prSet/>
      <dgm:spPr/>
      <dgm:t>
        <a:bodyPr/>
        <a:lstStyle/>
        <a:p>
          <a:r>
            <a:rPr lang="en-GB"/>
            <a:t>Ownership and Agency</a:t>
          </a:r>
        </a:p>
      </dgm:t>
    </dgm:pt>
    <dgm:pt modelId="{799C3BB0-D1F0-4385-841B-A45978CD1C8B}" type="parTrans" cxnId="{CD40602E-DC08-4D65-AA89-718248E2CC2D}">
      <dgm:prSet/>
      <dgm:spPr/>
      <dgm:t>
        <a:bodyPr/>
        <a:lstStyle/>
        <a:p>
          <a:endParaRPr lang="en-GB"/>
        </a:p>
      </dgm:t>
    </dgm:pt>
    <dgm:pt modelId="{EE79DDBA-B60A-4E32-B2F8-7EDAA3F6212F}" type="sibTrans" cxnId="{CD40602E-DC08-4D65-AA89-718248E2CC2D}">
      <dgm:prSet/>
      <dgm:spPr/>
      <dgm:t>
        <a:bodyPr/>
        <a:lstStyle/>
        <a:p>
          <a:endParaRPr lang="en-GB"/>
        </a:p>
      </dgm:t>
    </dgm:pt>
    <dgm:pt modelId="{ED4D168E-3799-460C-9245-92293D353C1F}">
      <dgm:prSet/>
      <dgm:spPr/>
      <dgm:t>
        <a:bodyPr/>
        <a:lstStyle/>
        <a:p>
          <a:r>
            <a:rPr lang="en-GB" dirty="0"/>
            <a:t>Belonging and Engagement</a:t>
          </a:r>
        </a:p>
      </dgm:t>
    </dgm:pt>
    <dgm:pt modelId="{C7C9378A-67E5-40DC-9B20-3B8F7AC554B7}" type="parTrans" cxnId="{C4C394D3-ADA4-4D7E-B9F5-D04F3814CDC6}">
      <dgm:prSet/>
      <dgm:spPr/>
      <dgm:t>
        <a:bodyPr/>
        <a:lstStyle/>
        <a:p>
          <a:endParaRPr lang="en-GB"/>
        </a:p>
      </dgm:t>
    </dgm:pt>
    <dgm:pt modelId="{AF9892A4-2517-4C45-86A3-15B05B9F1700}" type="sibTrans" cxnId="{C4C394D3-ADA4-4D7E-B9F5-D04F3814CDC6}">
      <dgm:prSet/>
      <dgm:spPr/>
      <dgm:t>
        <a:bodyPr/>
        <a:lstStyle/>
        <a:p>
          <a:endParaRPr lang="en-GB"/>
        </a:p>
      </dgm:t>
    </dgm:pt>
    <dgm:pt modelId="{3F86CB81-B98A-4E11-9264-CA28156FC9BC}">
      <dgm:prSet/>
      <dgm:spPr/>
      <dgm:t>
        <a:bodyPr/>
        <a:lstStyle/>
        <a:p>
          <a:r>
            <a:rPr lang="en-GB" dirty="0"/>
            <a:t>Excellence and Ambition</a:t>
          </a:r>
        </a:p>
      </dgm:t>
    </dgm:pt>
    <dgm:pt modelId="{DC8B89A9-C941-48FC-B8C9-88560EAE9D61}" type="parTrans" cxnId="{3699BB15-9866-4B23-A2DF-568C6A5B9FD1}">
      <dgm:prSet/>
      <dgm:spPr/>
      <dgm:t>
        <a:bodyPr/>
        <a:lstStyle/>
        <a:p>
          <a:endParaRPr lang="en-GB"/>
        </a:p>
      </dgm:t>
    </dgm:pt>
    <dgm:pt modelId="{EC11E9B4-FAE4-42BD-BBEA-1D5C43198C5E}" type="sibTrans" cxnId="{3699BB15-9866-4B23-A2DF-568C6A5B9FD1}">
      <dgm:prSet/>
      <dgm:spPr/>
      <dgm:t>
        <a:bodyPr/>
        <a:lstStyle/>
        <a:p>
          <a:endParaRPr lang="en-GB"/>
        </a:p>
      </dgm:t>
    </dgm:pt>
    <dgm:pt modelId="{FA98FC30-3E88-4FA2-86C9-74C675F9718F}">
      <dgm:prSet/>
      <dgm:spPr/>
      <dgm:t>
        <a:bodyPr/>
        <a:lstStyle/>
        <a:p>
          <a:r>
            <a:rPr lang="en-GB" dirty="0"/>
            <a:t>Leadership</a:t>
          </a:r>
        </a:p>
      </dgm:t>
    </dgm:pt>
    <dgm:pt modelId="{8E8FC032-7202-4FA2-91A1-DE8A1BB1A153}" type="parTrans" cxnId="{AACA95B0-0604-443E-8F19-D952773A5210}">
      <dgm:prSet/>
      <dgm:spPr/>
      <dgm:t>
        <a:bodyPr/>
        <a:lstStyle/>
        <a:p>
          <a:endParaRPr lang="en-GB"/>
        </a:p>
      </dgm:t>
    </dgm:pt>
    <dgm:pt modelId="{A4343B9B-6FA1-4A05-9925-36EBA67AE5DF}" type="sibTrans" cxnId="{AACA95B0-0604-443E-8F19-D952773A5210}">
      <dgm:prSet/>
      <dgm:spPr/>
      <dgm:t>
        <a:bodyPr/>
        <a:lstStyle/>
        <a:p>
          <a:endParaRPr lang="en-GB"/>
        </a:p>
      </dgm:t>
    </dgm:pt>
    <dgm:pt modelId="{B2EA83B6-B33F-4B1A-9CAC-41523DA56006}" type="pres">
      <dgm:prSet presAssocID="{FCC1FB8E-F73C-4E3E-820A-2D4F253980F2}" presName="linear" presStyleCnt="0">
        <dgm:presLayoutVars>
          <dgm:animLvl val="lvl"/>
          <dgm:resizeHandles val="exact"/>
        </dgm:presLayoutVars>
      </dgm:prSet>
      <dgm:spPr/>
    </dgm:pt>
    <dgm:pt modelId="{7832FB14-CD0B-4D80-A37C-260652016550}" type="pres">
      <dgm:prSet presAssocID="{FD4AB938-3F47-4E7C-87BF-5275FDB48A5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351E535-6893-42A0-A3A2-EB50A4FFE592}" type="pres">
      <dgm:prSet presAssocID="{EE79DDBA-B60A-4E32-B2F8-7EDAA3F6212F}" presName="spacer" presStyleCnt="0"/>
      <dgm:spPr/>
    </dgm:pt>
    <dgm:pt modelId="{7EA45179-EC28-4C6F-B831-F766681F1F44}" type="pres">
      <dgm:prSet presAssocID="{ED4D168E-3799-460C-9245-92293D353C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60F3C3D-7089-49F5-9BE9-F3D8998AA487}" type="pres">
      <dgm:prSet presAssocID="{AF9892A4-2517-4C45-86A3-15B05B9F1700}" presName="spacer" presStyleCnt="0"/>
      <dgm:spPr/>
    </dgm:pt>
    <dgm:pt modelId="{FCCE4DE8-E4F7-4AA9-B5CD-01556BD2787C}" type="pres">
      <dgm:prSet presAssocID="{3F86CB81-B98A-4E11-9264-CA28156FC9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F8B8AC-71E3-479B-BBA1-FCFE42627585}" type="pres">
      <dgm:prSet presAssocID="{EC11E9B4-FAE4-42BD-BBEA-1D5C43198C5E}" presName="spacer" presStyleCnt="0"/>
      <dgm:spPr/>
    </dgm:pt>
    <dgm:pt modelId="{9C0EA49D-57A5-4424-A3BE-49850B166FA8}" type="pres">
      <dgm:prSet presAssocID="{FA98FC30-3E88-4FA2-86C9-74C675F9718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99BB15-9866-4B23-A2DF-568C6A5B9FD1}" srcId="{FCC1FB8E-F73C-4E3E-820A-2D4F253980F2}" destId="{3F86CB81-B98A-4E11-9264-CA28156FC9BC}" srcOrd="2" destOrd="0" parTransId="{DC8B89A9-C941-48FC-B8C9-88560EAE9D61}" sibTransId="{EC11E9B4-FAE4-42BD-BBEA-1D5C43198C5E}"/>
    <dgm:cxn modelId="{CD40602E-DC08-4D65-AA89-718248E2CC2D}" srcId="{FCC1FB8E-F73C-4E3E-820A-2D4F253980F2}" destId="{FD4AB938-3F47-4E7C-87BF-5275FDB48A56}" srcOrd="0" destOrd="0" parTransId="{799C3BB0-D1F0-4385-841B-A45978CD1C8B}" sibTransId="{EE79DDBA-B60A-4E32-B2F8-7EDAA3F6212F}"/>
    <dgm:cxn modelId="{14149631-35B3-45C8-B025-CF19683FA6F1}" type="presOf" srcId="{FCC1FB8E-F73C-4E3E-820A-2D4F253980F2}" destId="{B2EA83B6-B33F-4B1A-9CAC-41523DA56006}" srcOrd="0" destOrd="0" presId="urn:microsoft.com/office/officeart/2005/8/layout/vList2"/>
    <dgm:cxn modelId="{48534244-DF9E-4F16-B852-BA1543BA805C}" type="presOf" srcId="{FD4AB938-3F47-4E7C-87BF-5275FDB48A56}" destId="{7832FB14-CD0B-4D80-A37C-260652016550}" srcOrd="0" destOrd="0" presId="urn:microsoft.com/office/officeart/2005/8/layout/vList2"/>
    <dgm:cxn modelId="{54459D4B-15F3-4489-BECC-B64D866366F8}" type="presOf" srcId="{FA98FC30-3E88-4FA2-86C9-74C675F9718F}" destId="{9C0EA49D-57A5-4424-A3BE-49850B166FA8}" srcOrd="0" destOrd="0" presId="urn:microsoft.com/office/officeart/2005/8/layout/vList2"/>
    <dgm:cxn modelId="{D9579953-1382-40D2-8FCC-08094421CD18}" type="presOf" srcId="{3F86CB81-B98A-4E11-9264-CA28156FC9BC}" destId="{FCCE4DE8-E4F7-4AA9-B5CD-01556BD2787C}" srcOrd="0" destOrd="0" presId="urn:microsoft.com/office/officeart/2005/8/layout/vList2"/>
    <dgm:cxn modelId="{086A629F-BC0E-4FC7-8E3D-37B5ACF4969F}" type="presOf" srcId="{ED4D168E-3799-460C-9245-92293D353C1F}" destId="{7EA45179-EC28-4C6F-B831-F766681F1F44}" srcOrd="0" destOrd="0" presId="urn:microsoft.com/office/officeart/2005/8/layout/vList2"/>
    <dgm:cxn modelId="{AACA95B0-0604-443E-8F19-D952773A5210}" srcId="{FCC1FB8E-F73C-4E3E-820A-2D4F253980F2}" destId="{FA98FC30-3E88-4FA2-86C9-74C675F9718F}" srcOrd="3" destOrd="0" parTransId="{8E8FC032-7202-4FA2-91A1-DE8A1BB1A153}" sibTransId="{A4343B9B-6FA1-4A05-9925-36EBA67AE5DF}"/>
    <dgm:cxn modelId="{C4C394D3-ADA4-4D7E-B9F5-D04F3814CDC6}" srcId="{FCC1FB8E-F73C-4E3E-820A-2D4F253980F2}" destId="{ED4D168E-3799-460C-9245-92293D353C1F}" srcOrd="1" destOrd="0" parTransId="{C7C9378A-67E5-40DC-9B20-3B8F7AC554B7}" sibTransId="{AF9892A4-2517-4C45-86A3-15B05B9F1700}"/>
    <dgm:cxn modelId="{5CFCFBEC-9BA1-47D7-A90D-4558397C3F92}" type="presParOf" srcId="{B2EA83B6-B33F-4B1A-9CAC-41523DA56006}" destId="{7832FB14-CD0B-4D80-A37C-260652016550}" srcOrd="0" destOrd="0" presId="urn:microsoft.com/office/officeart/2005/8/layout/vList2"/>
    <dgm:cxn modelId="{BC16943E-8FB6-4B4C-BE72-ED73256A70A0}" type="presParOf" srcId="{B2EA83B6-B33F-4B1A-9CAC-41523DA56006}" destId="{8351E535-6893-42A0-A3A2-EB50A4FFE592}" srcOrd="1" destOrd="0" presId="urn:microsoft.com/office/officeart/2005/8/layout/vList2"/>
    <dgm:cxn modelId="{8E060005-C266-4B55-83C7-37F98E917F1E}" type="presParOf" srcId="{B2EA83B6-B33F-4B1A-9CAC-41523DA56006}" destId="{7EA45179-EC28-4C6F-B831-F766681F1F44}" srcOrd="2" destOrd="0" presId="urn:microsoft.com/office/officeart/2005/8/layout/vList2"/>
    <dgm:cxn modelId="{20E25F8D-7E34-4035-9843-52B3C3006C8D}" type="presParOf" srcId="{B2EA83B6-B33F-4B1A-9CAC-41523DA56006}" destId="{960F3C3D-7089-49F5-9BE9-F3D8998AA487}" srcOrd="3" destOrd="0" presId="urn:microsoft.com/office/officeart/2005/8/layout/vList2"/>
    <dgm:cxn modelId="{EC91FE69-CD73-4320-845B-0AB204A87643}" type="presParOf" srcId="{B2EA83B6-B33F-4B1A-9CAC-41523DA56006}" destId="{FCCE4DE8-E4F7-4AA9-B5CD-01556BD2787C}" srcOrd="4" destOrd="0" presId="urn:microsoft.com/office/officeart/2005/8/layout/vList2"/>
    <dgm:cxn modelId="{FC915B79-7678-4EDC-8405-3F1868462BA4}" type="presParOf" srcId="{B2EA83B6-B33F-4B1A-9CAC-41523DA56006}" destId="{B0F8B8AC-71E3-479B-BBA1-FCFE42627585}" srcOrd="5" destOrd="0" presId="urn:microsoft.com/office/officeart/2005/8/layout/vList2"/>
    <dgm:cxn modelId="{CA323389-94AE-47F9-A139-432EC4A2A24B}" type="presParOf" srcId="{B2EA83B6-B33F-4B1A-9CAC-41523DA56006}" destId="{9C0EA49D-57A5-4424-A3BE-49850B166FA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034114-8337-4880-843B-325FB6607E6B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GB"/>
        </a:p>
      </dgm:t>
    </dgm:pt>
    <dgm:pt modelId="{52EDB4B9-0E9E-4890-AD58-05242CD62A0F}">
      <dgm:prSet custT="1"/>
      <dgm:spPr/>
      <dgm:t>
        <a:bodyPr/>
        <a:lstStyle/>
        <a:p>
          <a:r>
            <a:rPr lang="en-GB" sz="2800"/>
            <a:t>Two-hour workshop for academic staff by an external facilitator</a:t>
          </a:r>
        </a:p>
      </dgm:t>
    </dgm:pt>
    <dgm:pt modelId="{363FFDDF-097B-45F8-ADE6-BC0F30D68C68}" type="parTrans" cxnId="{DDA76FB3-D980-42F6-96DC-2823D77203C4}">
      <dgm:prSet/>
      <dgm:spPr/>
      <dgm:t>
        <a:bodyPr/>
        <a:lstStyle/>
        <a:p>
          <a:endParaRPr lang="en-GB" sz="2800"/>
        </a:p>
      </dgm:t>
    </dgm:pt>
    <dgm:pt modelId="{22D1D170-6B2C-435B-9148-1C26F8019D8B}" type="sibTrans" cxnId="{DDA76FB3-D980-42F6-96DC-2823D77203C4}">
      <dgm:prSet custT="1"/>
      <dgm:spPr/>
      <dgm:t>
        <a:bodyPr/>
        <a:lstStyle/>
        <a:p>
          <a:endParaRPr lang="en-GB" sz="2000"/>
        </a:p>
      </dgm:t>
    </dgm:pt>
    <dgm:pt modelId="{8D803592-31BC-4A83-96CC-8331AB39AD34}">
      <dgm:prSet custT="1"/>
      <dgm:spPr/>
      <dgm:t>
        <a:bodyPr/>
        <a:lstStyle/>
        <a:p>
          <a:r>
            <a:rPr lang="en-GB" sz="2800"/>
            <a:t>Three-hour workshop for seminar leaders by an external facilitator</a:t>
          </a:r>
        </a:p>
      </dgm:t>
    </dgm:pt>
    <dgm:pt modelId="{443DF4EA-2A3E-48DD-A563-2972E76E8847}" type="parTrans" cxnId="{BB768888-8FC7-477C-9151-A0F22302D922}">
      <dgm:prSet/>
      <dgm:spPr/>
      <dgm:t>
        <a:bodyPr/>
        <a:lstStyle/>
        <a:p>
          <a:endParaRPr lang="en-GB" sz="2800"/>
        </a:p>
      </dgm:t>
    </dgm:pt>
    <dgm:pt modelId="{BF3E7B70-8F1B-42E9-A000-415C3D965497}" type="sibTrans" cxnId="{BB768888-8FC7-477C-9151-A0F22302D922}">
      <dgm:prSet custT="1"/>
      <dgm:spPr/>
      <dgm:t>
        <a:bodyPr/>
        <a:lstStyle/>
        <a:p>
          <a:endParaRPr lang="en-GB" sz="2000"/>
        </a:p>
      </dgm:t>
    </dgm:pt>
    <dgm:pt modelId="{5D8F006E-C581-4CA6-AE6C-94C7D5AC0F48}">
      <dgm:prSet custT="1"/>
      <dgm:spPr/>
      <dgm:t>
        <a:bodyPr/>
        <a:lstStyle/>
        <a:p>
          <a:r>
            <a:rPr lang="en-GB" sz="2000"/>
            <a:t>Training in techniques of SCALE-UP</a:t>
          </a:r>
        </a:p>
      </dgm:t>
    </dgm:pt>
    <dgm:pt modelId="{14EFEFE9-E40F-4801-92F7-DDCE0A6F272B}" type="parTrans" cxnId="{1E1BD7FA-EC84-4E8B-B68E-366E451824E3}">
      <dgm:prSet/>
      <dgm:spPr/>
      <dgm:t>
        <a:bodyPr/>
        <a:lstStyle/>
        <a:p>
          <a:endParaRPr lang="en-GB" sz="2800"/>
        </a:p>
      </dgm:t>
    </dgm:pt>
    <dgm:pt modelId="{4C8DADA2-D5D6-49EF-AC6B-4605A45B1C5F}" type="sibTrans" cxnId="{1E1BD7FA-EC84-4E8B-B68E-366E451824E3}">
      <dgm:prSet/>
      <dgm:spPr/>
      <dgm:t>
        <a:bodyPr/>
        <a:lstStyle/>
        <a:p>
          <a:endParaRPr lang="en-GB" sz="2800"/>
        </a:p>
      </dgm:t>
    </dgm:pt>
    <dgm:pt modelId="{5E1C6F0E-ADE5-4CAA-955B-3CCA1A9A57AC}">
      <dgm:prSet custT="1"/>
      <dgm:spPr/>
      <dgm:t>
        <a:bodyPr/>
        <a:lstStyle/>
        <a:p>
          <a:r>
            <a:rPr lang="en-GB" sz="2000"/>
            <a:t>Modifying seminar worksheets to suit SCALE-UP</a:t>
          </a:r>
        </a:p>
      </dgm:t>
    </dgm:pt>
    <dgm:pt modelId="{B1CB790D-B887-469F-B3AD-A0A158C3B1F3}" type="parTrans" cxnId="{A7F5B2C2-BDC3-407A-9E08-F6B38DA4E073}">
      <dgm:prSet/>
      <dgm:spPr/>
      <dgm:t>
        <a:bodyPr/>
        <a:lstStyle/>
        <a:p>
          <a:endParaRPr lang="en-GB" sz="2800"/>
        </a:p>
      </dgm:t>
    </dgm:pt>
    <dgm:pt modelId="{9F5B0FC1-BB1F-4DA1-A565-6CB4ABAD767F}" type="sibTrans" cxnId="{A7F5B2C2-BDC3-407A-9E08-F6B38DA4E073}">
      <dgm:prSet/>
      <dgm:spPr/>
      <dgm:t>
        <a:bodyPr/>
        <a:lstStyle/>
        <a:p>
          <a:endParaRPr lang="en-GB" sz="2800"/>
        </a:p>
      </dgm:t>
    </dgm:pt>
    <dgm:pt modelId="{084D9E15-F5D6-4EA9-B9EE-6767533389A0}">
      <dgm:prSet custT="1"/>
      <dgm:spPr/>
      <dgm:t>
        <a:bodyPr/>
        <a:lstStyle/>
        <a:p>
          <a:r>
            <a:rPr lang="en-GB" sz="2800"/>
            <a:t>Seminar leaders delivered modified seminars to encourage active collaborative learning</a:t>
          </a:r>
        </a:p>
      </dgm:t>
    </dgm:pt>
    <dgm:pt modelId="{455BE28A-83F0-4328-802B-17E723C9A379}" type="parTrans" cxnId="{E5EB11E2-88E0-475E-942B-F80B9411BF55}">
      <dgm:prSet/>
      <dgm:spPr/>
      <dgm:t>
        <a:bodyPr/>
        <a:lstStyle/>
        <a:p>
          <a:endParaRPr lang="en-GB" sz="2800"/>
        </a:p>
      </dgm:t>
    </dgm:pt>
    <dgm:pt modelId="{62B651CF-5953-47AC-87B3-50EB7DC1C4E6}" type="sibTrans" cxnId="{E5EB11E2-88E0-475E-942B-F80B9411BF55}">
      <dgm:prSet custT="1"/>
      <dgm:spPr/>
      <dgm:t>
        <a:bodyPr/>
        <a:lstStyle/>
        <a:p>
          <a:endParaRPr lang="en-GB" sz="2000"/>
        </a:p>
      </dgm:t>
    </dgm:pt>
    <dgm:pt modelId="{50C468B5-ED90-42CE-88D9-40F3D3AE19B0}">
      <dgm:prSet custT="1"/>
      <dgm:spPr/>
      <dgm:t>
        <a:bodyPr/>
        <a:lstStyle/>
        <a:p>
          <a:r>
            <a:rPr lang="en-GB" sz="2800"/>
            <a:t>Written feedback on their experience of SCALE-UP</a:t>
          </a:r>
        </a:p>
      </dgm:t>
    </dgm:pt>
    <dgm:pt modelId="{C953F199-3F9D-487D-933B-D9F256624CBB}" type="parTrans" cxnId="{73A6F229-D991-4159-AD5C-B4BE9721CE79}">
      <dgm:prSet/>
      <dgm:spPr/>
      <dgm:t>
        <a:bodyPr/>
        <a:lstStyle/>
        <a:p>
          <a:endParaRPr lang="en-GB" sz="2800"/>
        </a:p>
      </dgm:t>
    </dgm:pt>
    <dgm:pt modelId="{FC023C5D-24CD-43B1-ABF5-A42EEA943F0D}" type="sibTrans" cxnId="{73A6F229-D991-4159-AD5C-B4BE9721CE79}">
      <dgm:prSet/>
      <dgm:spPr/>
      <dgm:t>
        <a:bodyPr/>
        <a:lstStyle/>
        <a:p>
          <a:endParaRPr lang="en-GB" sz="2800"/>
        </a:p>
      </dgm:t>
    </dgm:pt>
    <dgm:pt modelId="{FDA8FD33-F8F4-49B2-B8D7-68D5570DE24C}" type="pres">
      <dgm:prSet presAssocID="{90034114-8337-4880-843B-325FB6607E6B}" presName="Name0" presStyleCnt="0">
        <dgm:presLayoutVars>
          <dgm:dir/>
          <dgm:resizeHandles val="exact"/>
        </dgm:presLayoutVars>
      </dgm:prSet>
      <dgm:spPr/>
    </dgm:pt>
    <dgm:pt modelId="{A0100EFE-F145-4280-9DC7-F809E232EE06}" type="pres">
      <dgm:prSet presAssocID="{52EDB4B9-0E9E-4890-AD58-05242CD62A0F}" presName="node" presStyleLbl="node1" presStyleIdx="0" presStyleCnt="4">
        <dgm:presLayoutVars>
          <dgm:bulletEnabled val="1"/>
        </dgm:presLayoutVars>
      </dgm:prSet>
      <dgm:spPr/>
    </dgm:pt>
    <dgm:pt modelId="{FE2A5DA5-0E8C-4DCC-A308-05F4FD4D539A}" type="pres">
      <dgm:prSet presAssocID="{22D1D170-6B2C-435B-9148-1C26F8019D8B}" presName="sibTrans" presStyleLbl="sibTrans2D1" presStyleIdx="0" presStyleCnt="3"/>
      <dgm:spPr/>
    </dgm:pt>
    <dgm:pt modelId="{01BD70A9-BD56-42CA-BCD9-12FE02689ECE}" type="pres">
      <dgm:prSet presAssocID="{22D1D170-6B2C-435B-9148-1C26F8019D8B}" presName="connectorText" presStyleLbl="sibTrans2D1" presStyleIdx="0" presStyleCnt="3"/>
      <dgm:spPr/>
    </dgm:pt>
    <dgm:pt modelId="{32AF77E1-2DE4-41C8-B5AE-A0EA679FED07}" type="pres">
      <dgm:prSet presAssocID="{8D803592-31BC-4A83-96CC-8331AB39AD34}" presName="node" presStyleLbl="node1" presStyleIdx="1" presStyleCnt="4">
        <dgm:presLayoutVars>
          <dgm:bulletEnabled val="1"/>
        </dgm:presLayoutVars>
      </dgm:prSet>
      <dgm:spPr/>
    </dgm:pt>
    <dgm:pt modelId="{8EA09726-CDEF-4C22-8A90-649680ACF6FF}" type="pres">
      <dgm:prSet presAssocID="{BF3E7B70-8F1B-42E9-A000-415C3D965497}" presName="sibTrans" presStyleLbl="sibTrans2D1" presStyleIdx="1" presStyleCnt="3"/>
      <dgm:spPr/>
    </dgm:pt>
    <dgm:pt modelId="{F2BF81D4-2ED6-41E2-A705-DD96485B9269}" type="pres">
      <dgm:prSet presAssocID="{BF3E7B70-8F1B-42E9-A000-415C3D965497}" presName="connectorText" presStyleLbl="sibTrans2D1" presStyleIdx="1" presStyleCnt="3"/>
      <dgm:spPr/>
    </dgm:pt>
    <dgm:pt modelId="{381DBA7F-B6FF-4FF6-9BDB-E987E2A7CC83}" type="pres">
      <dgm:prSet presAssocID="{084D9E15-F5D6-4EA9-B9EE-6767533389A0}" presName="node" presStyleLbl="node1" presStyleIdx="2" presStyleCnt="4">
        <dgm:presLayoutVars>
          <dgm:bulletEnabled val="1"/>
        </dgm:presLayoutVars>
      </dgm:prSet>
      <dgm:spPr/>
    </dgm:pt>
    <dgm:pt modelId="{16ED2DCE-A2CC-424E-A737-83863F94A7EB}" type="pres">
      <dgm:prSet presAssocID="{62B651CF-5953-47AC-87B3-50EB7DC1C4E6}" presName="sibTrans" presStyleLbl="sibTrans2D1" presStyleIdx="2" presStyleCnt="3"/>
      <dgm:spPr/>
    </dgm:pt>
    <dgm:pt modelId="{75B3E632-AE0A-4B16-A18C-573BEBA3C7A9}" type="pres">
      <dgm:prSet presAssocID="{62B651CF-5953-47AC-87B3-50EB7DC1C4E6}" presName="connectorText" presStyleLbl="sibTrans2D1" presStyleIdx="2" presStyleCnt="3"/>
      <dgm:spPr/>
    </dgm:pt>
    <dgm:pt modelId="{1494256D-94D7-473B-B171-999C41DFA897}" type="pres">
      <dgm:prSet presAssocID="{50C468B5-ED90-42CE-88D9-40F3D3AE19B0}" presName="node" presStyleLbl="node1" presStyleIdx="3" presStyleCnt="4">
        <dgm:presLayoutVars>
          <dgm:bulletEnabled val="1"/>
        </dgm:presLayoutVars>
      </dgm:prSet>
      <dgm:spPr/>
    </dgm:pt>
  </dgm:ptLst>
  <dgm:cxnLst>
    <dgm:cxn modelId="{22D0E911-017D-42A0-91A0-1B27280D540D}" type="presOf" srcId="{62B651CF-5953-47AC-87B3-50EB7DC1C4E6}" destId="{75B3E632-AE0A-4B16-A18C-573BEBA3C7A9}" srcOrd="1" destOrd="0" presId="urn:microsoft.com/office/officeart/2005/8/layout/process1"/>
    <dgm:cxn modelId="{4B338816-ACCF-4BFE-A463-F64097BA6A55}" type="presOf" srcId="{50C468B5-ED90-42CE-88D9-40F3D3AE19B0}" destId="{1494256D-94D7-473B-B171-999C41DFA897}" srcOrd="0" destOrd="0" presId="urn:microsoft.com/office/officeart/2005/8/layout/process1"/>
    <dgm:cxn modelId="{D3AF1321-4D07-4FB1-AB7C-3E6E0484BE9C}" type="presOf" srcId="{084D9E15-F5D6-4EA9-B9EE-6767533389A0}" destId="{381DBA7F-B6FF-4FF6-9BDB-E987E2A7CC83}" srcOrd="0" destOrd="0" presId="urn:microsoft.com/office/officeart/2005/8/layout/process1"/>
    <dgm:cxn modelId="{73A6F229-D991-4159-AD5C-B4BE9721CE79}" srcId="{90034114-8337-4880-843B-325FB6607E6B}" destId="{50C468B5-ED90-42CE-88D9-40F3D3AE19B0}" srcOrd="3" destOrd="0" parTransId="{C953F199-3F9D-487D-933B-D9F256624CBB}" sibTransId="{FC023C5D-24CD-43B1-ABF5-A42EEA943F0D}"/>
    <dgm:cxn modelId="{58E5152B-4A85-4989-9328-186D4B1CE616}" type="presOf" srcId="{22D1D170-6B2C-435B-9148-1C26F8019D8B}" destId="{FE2A5DA5-0E8C-4DCC-A308-05F4FD4D539A}" srcOrd="0" destOrd="0" presId="urn:microsoft.com/office/officeart/2005/8/layout/process1"/>
    <dgm:cxn modelId="{59A5823E-995E-4C0B-A82F-301D495975C5}" type="presOf" srcId="{62B651CF-5953-47AC-87B3-50EB7DC1C4E6}" destId="{16ED2DCE-A2CC-424E-A737-83863F94A7EB}" srcOrd="0" destOrd="0" presId="urn:microsoft.com/office/officeart/2005/8/layout/process1"/>
    <dgm:cxn modelId="{1503E945-064A-4976-BF10-419B6D262035}" type="presOf" srcId="{52EDB4B9-0E9E-4890-AD58-05242CD62A0F}" destId="{A0100EFE-F145-4280-9DC7-F809E232EE06}" srcOrd="0" destOrd="0" presId="urn:microsoft.com/office/officeart/2005/8/layout/process1"/>
    <dgm:cxn modelId="{0665664B-675B-4289-9E9E-8811B4498BC6}" type="presOf" srcId="{BF3E7B70-8F1B-42E9-A000-415C3D965497}" destId="{F2BF81D4-2ED6-41E2-A705-DD96485B9269}" srcOrd="1" destOrd="0" presId="urn:microsoft.com/office/officeart/2005/8/layout/process1"/>
    <dgm:cxn modelId="{8169C850-AE83-4CD0-BB7A-F9C2F3F09375}" type="presOf" srcId="{BF3E7B70-8F1B-42E9-A000-415C3D965497}" destId="{8EA09726-CDEF-4C22-8A90-649680ACF6FF}" srcOrd="0" destOrd="0" presId="urn:microsoft.com/office/officeart/2005/8/layout/process1"/>
    <dgm:cxn modelId="{BB768888-8FC7-477C-9151-A0F22302D922}" srcId="{90034114-8337-4880-843B-325FB6607E6B}" destId="{8D803592-31BC-4A83-96CC-8331AB39AD34}" srcOrd="1" destOrd="0" parTransId="{443DF4EA-2A3E-48DD-A563-2972E76E8847}" sibTransId="{BF3E7B70-8F1B-42E9-A000-415C3D965497}"/>
    <dgm:cxn modelId="{0D6EA58D-44A4-47DE-BB4D-9C70F6C147FD}" type="presOf" srcId="{22D1D170-6B2C-435B-9148-1C26F8019D8B}" destId="{01BD70A9-BD56-42CA-BCD9-12FE02689ECE}" srcOrd="1" destOrd="0" presId="urn:microsoft.com/office/officeart/2005/8/layout/process1"/>
    <dgm:cxn modelId="{DDA76FB3-D980-42F6-96DC-2823D77203C4}" srcId="{90034114-8337-4880-843B-325FB6607E6B}" destId="{52EDB4B9-0E9E-4890-AD58-05242CD62A0F}" srcOrd="0" destOrd="0" parTransId="{363FFDDF-097B-45F8-ADE6-BC0F30D68C68}" sibTransId="{22D1D170-6B2C-435B-9148-1C26F8019D8B}"/>
    <dgm:cxn modelId="{A7F5B2C2-BDC3-407A-9E08-F6B38DA4E073}" srcId="{8D803592-31BC-4A83-96CC-8331AB39AD34}" destId="{5E1C6F0E-ADE5-4CAA-955B-3CCA1A9A57AC}" srcOrd="1" destOrd="0" parTransId="{B1CB790D-B887-469F-B3AD-A0A158C3B1F3}" sibTransId="{9F5B0FC1-BB1F-4DA1-A565-6CB4ABAD767F}"/>
    <dgm:cxn modelId="{CBA8DFCB-81C9-4372-A55F-70C6DEA7DE77}" type="presOf" srcId="{5D8F006E-C581-4CA6-AE6C-94C7D5AC0F48}" destId="{32AF77E1-2DE4-41C8-B5AE-A0EA679FED07}" srcOrd="0" destOrd="1" presId="urn:microsoft.com/office/officeart/2005/8/layout/process1"/>
    <dgm:cxn modelId="{CD8095D8-8640-4307-B55B-A59A105E39A9}" type="presOf" srcId="{5E1C6F0E-ADE5-4CAA-955B-3CCA1A9A57AC}" destId="{32AF77E1-2DE4-41C8-B5AE-A0EA679FED07}" srcOrd="0" destOrd="2" presId="urn:microsoft.com/office/officeart/2005/8/layout/process1"/>
    <dgm:cxn modelId="{9EA498D8-ACAB-4B0B-AEE1-295E8E25D1D5}" type="presOf" srcId="{8D803592-31BC-4A83-96CC-8331AB39AD34}" destId="{32AF77E1-2DE4-41C8-B5AE-A0EA679FED07}" srcOrd="0" destOrd="0" presId="urn:microsoft.com/office/officeart/2005/8/layout/process1"/>
    <dgm:cxn modelId="{D0AA01DF-D6BC-4813-8778-A2E0484D2923}" type="presOf" srcId="{90034114-8337-4880-843B-325FB6607E6B}" destId="{FDA8FD33-F8F4-49B2-B8D7-68D5570DE24C}" srcOrd="0" destOrd="0" presId="urn:microsoft.com/office/officeart/2005/8/layout/process1"/>
    <dgm:cxn modelId="{E5EB11E2-88E0-475E-942B-F80B9411BF55}" srcId="{90034114-8337-4880-843B-325FB6607E6B}" destId="{084D9E15-F5D6-4EA9-B9EE-6767533389A0}" srcOrd="2" destOrd="0" parTransId="{455BE28A-83F0-4328-802B-17E723C9A379}" sibTransId="{62B651CF-5953-47AC-87B3-50EB7DC1C4E6}"/>
    <dgm:cxn modelId="{1E1BD7FA-EC84-4E8B-B68E-366E451824E3}" srcId="{8D803592-31BC-4A83-96CC-8331AB39AD34}" destId="{5D8F006E-C581-4CA6-AE6C-94C7D5AC0F48}" srcOrd="0" destOrd="0" parTransId="{14EFEFE9-E40F-4801-92F7-DDCE0A6F272B}" sibTransId="{4C8DADA2-D5D6-49EF-AC6B-4605A45B1C5F}"/>
    <dgm:cxn modelId="{8ADCA84E-C339-4627-AAAB-8919FA339939}" type="presParOf" srcId="{FDA8FD33-F8F4-49B2-B8D7-68D5570DE24C}" destId="{A0100EFE-F145-4280-9DC7-F809E232EE06}" srcOrd="0" destOrd="0" presId="urn:microsoft.com/office/officeart/2005/8/layout/process1"/>
    <dgm:cxn modelId="{2DB82094-6224-42D7-AAF7-0EDB114E3045}" type="presParOf" srcId="{FDA8FD33-F8F4-49B2-B8D7-68D5570DE24C}" destId="{FE2A5DA5-0E8C-4DCC-A308-05F4FD4D539A}" srcOrd="1" destOrd="0" presId="urn:microsoft.com/office/officeart/2005/8/layout/process1"/>
    <dgm:cxn modelId="{6E844AFE-1045-41B6-B912-AF1A90E69FA8}" type="presParOf" srcId="{FE2A5DA5-0E8C-4DCC-A308-05F4FD4D539A}" destId="{01BD70A9-BD56-42CA-BCD9-12FE02689ECE}" srcOrd="0" destOrd="0" presId="urn:microsoft.com/office/officeart/2005/8/layout/process1"/>
    <dgm:cxn modelId="{ABD8CF83-7D27-4E88-815B-D8A72C24AEC9}" type="presParOf" srcId="{FDA8FD33-F8F4-49B2-B8D7-68D5570DE24C}" destId="{32AF77E1-2DE4-41C8-B5AE-A0EA679FED07}" srcOrd="2" destOrd="0" presId="urn:microsoft.com/office/officeart/2005/8/layout/process1"/>
    <dgm:cxn modelId="{0EB6CE60-FC42-460C-92A6-7BAB2DD006F8}" type="presParOf" srcId="{FDA8FD33-F8F4-49B2-B8D7-68D5570DE24C}" destId="{8EA09726-CDEF-4C22-8A90-649680ACF6FF}" srcOrd="3" destOrd="0" presId="urn:microsoft.com/office/officeart/2005/8/layout/process1"/>
    <dgm:cxn modelId="{4C78D194-2F10-4C94-BD14-FF57E919A947}" type="presParOf" srcId="{8EA09726-CDEF-4C22-8A90-649680ACF6FF}" destId="{F2BF81D4-2ED6-41E2-A705-DD96485B9269}" srcOrd="0" destOrd="0" presId="urn:microsoft.com/office/officeart/2005/8/layout/process1"/>
    <dgm:cxn modelId="{2F249552-4AAE-41EE-A063-27859CFADF84}" type="presParOf" srcId="{FDA8FD33-F8F4-49B2-B8D7-68D5570DE24C}" destId="{381DBA7F-B6FF-4FF6-9BDB-E987E2A7CC83}" srcOrd="4" destOrd="0" presId="urn:microsoft.com/office/officeart/2005/8/layout/process1"/>
    <dgm:cxn modelId="{66ADD776-2597-49F8-B625-3FCF7396886A}" type="presParOf" srcId="{FDA8FD33-F8F4-49B2-B8D7-68D5570DE24C}" destId="{16ED2DCE-A2CC-424E-A737-83863F94A7EB}" srcOrd="5" destOrd="0" presId="urn:microsoft.com/office/officeart/2005/8/layout/process1"/>
    <dgm:cxn modelId="{82D140FA-E595-4BB8-81EE-118E927A28A0}" type="presParOf" srcId="{16ED2DCE-A2CC-424E-A737-83863F94A7EB}" destId="{75B3E632-AE0A-4B16-A18C-573BEBA3C7A9}" srcOrd="0" destOrd="0" presId="urn:microsoft.com/office/officeart/2005/8/layout/process1"/>
    <dgm:cxn modelId="{B54D34E4-A135-4DB6-9E0D-905859FEBBB7}" type="presParOf" srcId="{FDA8FD33-F8F4-49B2-B8D7-68D5570DE24C}" destId="{1494256D-94D7-473B-B171-999C41DFA89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E773F0-C45D-450D-903B-D84F88794509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C442C4-F87B-4328-A269-024961E0D5A6}">
      <dgm:prSet/>
      <dgm:spPr/>
      <dgm:t>
        <a:bodyPr/>
        <a:lstStyle/>
        <a:p>
          <a:r>
            <a:rPr lang="en-US"/>
            <a:t>SCALE-UP seminars are more enjoyable</a:t>
          </a:r>
        </a:p>
      </dgm:t>
    </dgm:pt>
    <dgm:pt modelId="{C87C4C5C-A23F-4852-B479-E9AF77704921}" type="parTrans" cxnId="{5D64BBA3-9FB1-46FE-B8F4-4A2AB2B85B77}">
      <dgm:prSet/>
      <dgm:spPr/>
      <dgm:t>
        <a:bodyPr/>
        <a:lstStyle/>
        <a:p>
          <a:endParaRPr lang="en-US"/>
        </a:p>
      </dgm:t>
    </dgm:pt>
    <dgm:pt modelId="{6BBDFE82-81BC-4908-A7A3-F49230C7F916}" type="sibTrans" cxnId="{5D64BBA3-9FB1-46FE-B8F4-4A2AB2B85B77}">
      <dgm:prSet/>
      <dgm:spPr/>
      <dgm:t>
        <a:bodyPr/>
        <a:lstStyle/>
        <a:p>
          <a:endParaRPr lang="en-US"/>
        </a:p>
      </dgm:t>
    </dgm:pt>
    <dgm:pt modelId="{BBB90677-7D2F-4291-8D2E-308D4FAD8F8D}">
      <dgm:prSet/>
      <dgm:spPr/>
      <dgm:t>
        <a:bodyPr/>
        <a:lstStyle/>
        <a:p>
          <a:r>
            <a:rPr lang="en-US" i="1" dirty="0"/>
            <a:t>“I love working in groups. Teamwork is something I really enjoy doing”</a:t>
          </a:r>
          <a:r>
            <a:rPr lang="en-US" dirty="0"/>
            <a:t>;</a:t>
          </a:r>
        </a:p>
      </dgm:t>
    </dgm:pt>
    <dgm:pt modelId="{F72DA6D0-0E05-4498-972E-CAE20B381DC4}" type="parTrans" cxnId="{AC2376AD-8960-4C91-8F68-900DFD2510BF}">
      <dgm:prSet/>
      <dgm:spPr/>
      <dgm:t>
        <a:bodyPr/>
        <a:lstStyle/>
        <a:p>
          <a:endParaRPr lang="en-US"/>
        </a:p>
      </dgm:t>
    </dgm:pt>
    <dgm:pt modelId="{FFB18F33-87ED-42B1-8936-8F5E36B80D71}" type="sibTrans" cxnId="{AC2376AD-8960-4C91-8F68-900DFD2510BF}">
      <dgm:prSet/>
      <dgm:spPr/>
      <dgm:t>
        <a:bodyPr/>
        <a:lstStyle/>
        <a:p>
          <a:endParaRPr lang="en-US"/>
        </a:p>
      </dgm:t>
    </dgm:pt>
    <dgm:pt modelId="{E74F94EE-5184-49AA-8862-FC4B21555AEA}">
      <dgm:prSet/>
      <dgm:spPr/>
      <dgm:t>
        <a:bodyPr/>
        <a:lstStyle/>
        <a:p>
          <a:r>
            <a:rPr lang="en-US" dirty="0"/>
            <a:t>SCALE-UP fosters collaboration and positive participation</a:t>
          </a:r>
        </a:p>
      </dgm:t>
    </dgm:pt>
    <dgm:pt modelId="{D4DC9B17-F338-4B4B-8593-BDA769AF3FD9}" type="parTrans" cxnId="{4D62480B-0C51-4272-AFA2-0977F14701EF}">
      <dgm:prSet/>
      <dgm:spPr/>
      <dgm:t>
        <a:bodyPr/>
        <a:lstStyle/>
        <a:p>
          <a:endParaRPr lang="en-US"/>
        </a:p>
      </dgm:t>
    </dgm:pt>
    <dgm:pt modelId="{E912BC5B-6519-400B-B097-95277EB8067A}" type="sibTrans" cxnId="{4D62480B-0C51-4272-AFA2-0977F14701EF}">
      <dgm:prSet/>
      <dgm:spPr/>
      <dgm:t>
        <a:bodyPr/>
        <a:lstStyle/>
        <a:p>
          <a:endParaRPr lang="en-US"/>
        </a:p>
      </dgm:t>
    </dgm:pt>
    <dgm:pt modelId="{51ACCC46-0F8C-428E-BDC1-046FB44D1384}">
      <dgm:prSet/>
      <dgm:spPr/>
      <dgm:t>
        <a:bodyPr/>
        <a:lstStyle/>
        <a:p>
          <a:r>
            <a:rPr lang="en-US" i="1" dirty="0"/>
            <a:t>“[SCALE-UP] was making them work harder…In other modules is a lot easier for them to stay quiet and don't say anything”</a:t>
          </a:r>
          <a:endParaRPr lang="en-US" dirty="0"/>
        </a:p>
      </dgm:t>
    </dgm:pt>
    <dgm:pt modelId="{A94E5FD6-4D6A-4F7A-9BE8-0D9D797DCB1C}" type="parTrans" cxnId="{B8EAE81C-3E69-4E5B-BBFF-86681C7E7EC1}">
      <dgm:prSet/>
      <dgm:spPr/>
      <dgm:t>
        <a:bodyPr/>
        <a:lstStyle/>
        <a:p>
          <a:endParaRPr lang="en-US"/>
        </a:p>
      </dgm:t>
    </dgm:pt>
    <dgm:pt modelId="{43454B25-FDE9-4DC2-9583-2E8C096C8533}" type="sibTrans" cxnId="{B8EAE81C-3E69-4E5B-BBFF-86681C7E7EC1}">
      <dgm:prSet/>
      <dgm:spPr/>
      <dgm:t>
        <a:bodyPr/>
        <a:lstStyle/>
        <a:p>
          <a:endParaRPr lang="en-US"/>
        </a:p>
      </dgm:t>
    </dgm:pt>
    <dgm:pt modelId="{CBADA32C-6419-4ADE-9C7C-EA88EE428EC1}">
      <dgm:prSet/>
      <dgm:spPr/>
      <dgm:t>
        <a:bodyPr/>
        <a:lstStyle/>
        <a:p>
          <a:r>
            <a:rPr lang="en-US"/>
            <a:t>Challenenges</a:t>
          </a:r>
        </a:p>
      </dgm:t>
    </dgm:pt>
    <dgm:pt modelId="{E703768A-B3F3-42BA-AE7C-18DB57D9DD09}" type="parTrans" cxnId="{B1E55D32-4130-43BA-8CFE-80B0B9064CF3}">
      <dgm:prSet/>
      <dgm:spPr/>
      <dgm:t>
        <a:bodyPr/>
        <a:lstStyle/>
        <a:p>
          <a:endParaRPr lang="en-US"/>
        </a:p>
      </dgm:t>
    </dgm:pt>
    <dgm:pt modelId="{AA55F62E-DC6F-45BE-87E7-2E58FC10FBD1}" type="sibTrans" cxnId="{B1E55D32-4130-43BA-8CFE-80B0B9064CF3}">
      <dgm:prSet/>
      <dgm:spPr/>
      <dgm:t>
        <a:bodyPr/>
        <a:lstStyle/>
        <a:p>
          <a:endParaRPr lang="en-US"/>
        </a:p>
      </dgm:t>
    </dgm:pt>
    <dgm:pt modelId="{510FD015-F684-4A60-AFF0-DE4D70B02211}">
      <dgm:prSet/>
      <dgm:spPr/>
      <dgm:t>
        <a:bodyPr/>
        <a:lstStyle/>
        <a:p>
          <a:r>
            <a:rPr lang="en-US" dirty="0"/>
            <a:t>The SCALE-UP group roles were not adopted</a:t>
          </a:r>
        </a:p>
      </dgm:t>
    </dgm:pt>
    <dgm:pt modelId="{07FD1BE3-E1CC-48BB-B3A7-D326E39DB903}" type="parTrans" cxnId="{8680FBE6-3968-4332-8AD6-9972AE9A4A03}">
      <dgm:prSet/>
      <dgm:spPr/>
      <dgm:t>
        <a:bodyPr/>
        <a:lstStyle/>
        <a:p>
          <a:endParaRPr lang="en-US"/>
        </a:p>
      </dgm:t>
    </dgm:pt>
    <dgm:pt modelId="{CF36F3A7-FDAA-46C8-B39D-6E46C1D56538}" type="sibTrans" cxnId="{8680FBE6-3968-4332-8AD6-9972AE9A4A03}">
      <dgm:prSet/>
      <dgm:spPr/>
      <dgm:t>
        <a:bodyPr/>
        <a:lstStyle/>
        <a:p>
          <a:endParaRPr lang="en-US"/>
        </a:p>
      </dgm:t>
    </dgm:pt>
    <dgm:pt modelId="{F782FF06-C2B5-4C59-9B63-347EEF903D2F}">
      <dgm:prSet/>
      <dgm:spPr/>
      <dgm:t>
        <a:bodyPr/>
        <a:lstStyle/>
        <a:p>
          <a:r>
            <a:rPr lang="en-GB"/>
            <a:t>Success of SCALE-UP relies on attendance and engagement</a:t>
          </a:r>
          <a:endParaRPr lang="en-US"/>
        </a:p>
      </dgm:t>
    </dgm:pt>
    <dgm:pt modelId="{B25C709A-5C85-4842-8390-206A06CA926F}" type="parTrans" cxnId="{1FA237A5-B203-47F3-8DD7-FAEAF45C6907}">
      <dgm:prSet/>
      <dgm:spPr/>
      <dgm:t>
        <a:bodyPr/>
        <a:lstStyle/>
        <a:p>
          <a:endParaRPr lang="en-US"/>
        </a:p>
      </dgm:t>
    </dgm:pt>
    <dgm:pt modelId="{39FD6CFC-FA32-4B0D-AFF2-A3E43A5D1C57}" type="sibTrans" cxnId="{1FA237A5-B203-47F3-8DD7-FAEAF45C6907}">
      <dgm:prSet/>
      <dgm:spPr/>
      <dgm:t>
        <a:bodyPr/>
        <a:lstStyle/>
        <a:p>
          <a:endParaRPr lang="en-US"/>
        </a:p>
      </dgm:t>
    </dgm:pt>
    <dgm:pt modelId="{72CA5BF5-0A0E-4D32-96A0-1C64F684A133}">
      <dgm:prSet/>
      <dgm:spPr/>
      <dgm:t>
        <a:bodyPr/>
        <a:lstStyle/>
        <a:p>
          <a:r>
            <a:rPr lang="en-US" dirty="0"/>
            <a:t>“</a:t>
          </a:r>
          <a:r>
            <a:rPr lang="en-US" i="1" dirty="0"/>
            <a:t>I enjoyed working in smaller groups”</a:t>
          </a:r>
          <a:r>
            <a:rPr lang="en-US" dirty="0"/>
            <a:t>;</a:t>
          </a:r>
          <a:r>
            <a:rPr lang="en-US" i="1" dirty="0"/>
            <a:t> It helped us communicate with each other and form friendships much easier”</a:t>
          </a:r>
          <a:endParaRPr lang="en-US" dirty="0"/>
        </a:p>
      </dgm:t>
    </dgm:pt>
    <dgm:pt modelId="{4E5AD6E3-7BCE-468B-B3E0-09E333F56795}" type="parTrans" cxnId="{53B310C8-ABF5-4313-A686-82A489458E04}">
      <dgm:prSet/>
      <dgm:spPr/>
      <dgm:t>
        <a:bodyPr/>
        <a:lstStyle/>
        <a:p>
          <a:endParaRPr lang="en-GB"/>
        </a:p>
      </dgm:t>
    </dgm:pt>
    <dgm:pt modelId="{56D42DBD-1BD4-4CD8-8AE6-ADC5B2B2BFDD}" type="sibTrans" cxnId="{53B310C8-ABF5-4313-A686-82A489458E04}">
      <dgm:prSet/>
      <dgm:spPr/>
      <dgm:t>
        <a:bodyPr/>
        <a:lstStyle/>
        <a:p>
          <a:endParaRPr lang="en-GB"/>
        </a:p>
      </dgm:t>
    </dgm:pt>
    <dgm:pt modelId="{261A4988-BF70-4967-8F39-F34BD2952D4E}" type="pres">
      <dgm:prSet presAssocID="{03E773F0-C45D-450D-903B-D84F88794509}" presName="linear" presStyleCnt="0">
        <dgm:presLayoutVars>
          <dgm:animLvl val="lvl"/>
          <dgm:resizeHandles val="exact"/>
        </dgm:presLayoutVars>
      </dgm:prSet>
      <dgm:spPr/>
    </dgm:pt>
    <dgm:pt modelId="{88AC5B06-97EA-4A09-8330-5E2355F9E04F}" type="pres">
      <dgm:prSet presAssocID="{BDC442C4-F87B-4328-A269-024961E0D5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D3804B-77D3-4258-81EB-0CFA8870DF1A}" type="pres">
      <dgm:prSet presAssocID="{BDC442C4-F87B-4328-A269-024961E0D5A6}" presName="childText" presStyleLbl="revTx" presStyleIdx="0" presStyleCnt="3">
        <dgm:presLayoutVars>
          <dgm:bulletEnabled val="1"/>
        </dgm:presLayoutVars>
      </dgm:prSet>
      <dgm:spPr/>
    </dgm:pt>
    <dgm:pt modelId="{A2279021-3E91-4C65-9F08-FD1BE3705AD8}" type="pres">
      <dgm:prSet presAssocID="{E74F94EE-5184-49AA-8862-FC4B21555AE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00D07E-AF7D-4C9D-8D0E-E0CBE712093A}" type="pres">
      <dgm:prSet presAssocID="{E74F94EE-5184-49AA-8862-FC4B21555AEA}" presName="childText" presStyleLbl="revTx" presStyleIdx="1" presStyleCnt="3">
        <dgm:presLayoutVars>
          <dgm:bulletEnabled val="1"/>
        </dgm:presLayoutVars>
      </dgm:prSet>
      <dgm:spPr/>
    </dgm:pt>
    <dgm:pt modelId="{31A6D381-A965-4DB8-B207-22624273798C}" type="pres">
      <dgm:prSet presAssocID="{CBADA32C-6419-4ADE-9C7C-EA88EE428EC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3B3DAC-6649-403D-8693-9F247C27C913}" type="pres">
      <dgm:prSet presAssocID="{CBADA32C-6419-4ADE-9C7C-EA88EE428EC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571C903-A8B9-4806-A19A-D9F687092536}" type="presOf" srcId="{03E773F0-C45D-450D-903B-D84F88794509}" destId="{261A4988-BF70-4967-8F39-F34BD2952D4E}" srcOrd="0" destOrd="0" presId="urn:microsoft.com/office/officeart/2005/8/layout/vList2"/>
    <dgm:cxn modelId="{51318807-D10E-4D46-A0B7-3486D5F91E37}" type="presOf" srcId="{51ACCC46-0F8C-428E-BDC1-046FB44D1384}" destId="{C200D07E-AF7D-4C9D-8D0E-E0CBE712093A}" srcOrd="0" destOrd="0" presId="urn:microsoft.com/office/officeart/2005/8/layout/vList2"/>
    <dgm:cxn modelId="{4D62480B-0C51-4272-AFA2-0977F14701EF}" srcId="{03E773F0-C45D-450D-903B-D84F88794509}" destId="{E74F94EE-5184-49AA-8862-FC4B21555AEA}" srcOrd="1" destOrd="0" parTransId="{D4DC9B17-F338-4B4B-8593-BDA769AF3FD9}" sibTransId="{E912BC5B-6519-400B-B097-95277EB8067A}"/>
    <dgm:cxn modelId="{B8EAE81C-3E69-4E5B-BBFF-86681C7E7EC1}" srcId="{E74F94EE-5184-49AA-8862-FC4B21555AEA}" destId="{51ACCC46-0F8C-428E-BDC1-046FB44D1384}" srcOrd="0" destOrd="0" parTransId="{A94E5FD6-4D6A-4F7A-9BE8-0D9D797DCB1C}" sibTransId="{43454B25-FDE9-4DC2-9583-2E8C096C8533}"/>
    <dgm:cxn modelId="{D547E12A-B577-43E2-9933-6DBDC0C896F8}" type="presOf" srcId="{F782FF06-C2B5-4C59-9B63-347EEF903D2F}" destId="{CB3B3DAC-6649-403D-8693-9F247C27C913}" srcOrd="0" destOrd="1" presId="urn:microsoft.com/office/officeart/2005/8/layout/vList2"/>
    <dgm:cxn modelId="{B1E55D32-4130-43BA-8CFE-80B0B9064CF3}" srcId="{03E773F0-C45D-450D-903B-D84F88794509}" destId="{CBADA32C-6419-4ADE-9C7C-EA88EE428EC1}" srcOrd="2" destOrd="0" parTransId="{E703768A-B3F3-42BA-AE7C-18DB57D9DD09}" sibTransId="{AA55F62E-DC6F-45BE-87E7-2E58FC10FBD1}"/>
    <dgm:cxn modelId="{0FE5E63B-BE24-4247-B14F-0020F6CD7B32}" type="presOf" srcId="{BBB90677-7D2F-4291-8D2E-308D4FAD8F8D}" destId="{68D3804B-77D3-4258-81EB-0CFA8870DF1A}" srcOrd="0" destOrd="0" presId="urn:microsoft.com/office/officeart/2005/8/layout/vList2"/>
    <dgm:cxn modelId="{1B901B50-545F-4B7E-A496-13DED63D3D1E}" type="presOf" srcId="{E74F94EE-5184-49AA-8862-FC4B21555AEA}" destId="{A2279021-3E91-4C65-9F08-FD1BE3705AD8}" srcOrd="0" destOrd="0" presId="urn:microsoft.com/office/officeart/2005/8/layout/vList2"/>
    <dgm:cxn modelId="{C4478591-2F28-490C-8D66-BEE699E3388D}" type="presOf" srcId="{510FD015-F684-4A60-AFF0-DE4D70B02211}" destId="{CB3B3DAC-6649-403D-8693-9F247C27C913}" srcOrd="0" destOrd="0" presId="urn:microsoft.com/office/officeart/2005/8/layout/vList2"/>
    <dgm:cxn modelId="{020008A3-EF77-493E-85D7-555F771F5D1A}" type="presOf" srcId="{BDC442C4-F87B-4328-A269-024961E0D5A6}" destId="{88AC5B06-97EA-4A09-8330-5E2355F9E04F}" srcOrd="0" destOrd="0" presId="urn:microsoft.com/office/officeart/2005/8/layout/vList2"/>
    <dgm:cxn modelId="{5D64BBA3-9FB1-46FE-B8F4-4A2AB2B85B77}" srcId="{03E773F0-C45D-450D-903B-D84F88794509}" destId="{BDC442C4-F87B-4328-A269-024961E0D5A6}" srcOrd="0" destOrd="0" parTransId="{C87C4C5C-A23F-4852-B479-E9AF77704921}" sibTransId="{6BBDFE82-81BC-4908-A7A3-F49230C7F916}"/>
    <dgm:cxn modelId="{1FA237A5-B203-47F3-8DD7-FAEAF45C6907}" srcId="{CBADA32C-6419-4ADE-9C7C-EA88EE428EC1}" destId="{F782FF06-C2B5-4C59-9B63-347EEF903D2F}" srcOrd="1" destOrd="0" parTransId="{B25C709A-5C85-4842-8390-206A06CA926F}" sibTransId="{39FD6CFC-FA32-4B0D-AFF2-A3E43A5D1C57}"/>
    <dgm:cxn modelId="{AC2376AD-8960-4C91-8F68-900DFD2510BF}" srcId="{BDC442C4-F87B-4328-A269-024961E0D5A6}" destId="{BBB90677-7D2F-4291-8D2E-308D4FAD8F8D}" srcOrd="0" destOrd="0" parTransId="{F72DA6D0-0E05-4498-972E-CAE20B381DC4}" sibTransId="{FFB18F33-87ED-42B1-8936-8F5E36B80D71}"/>
    <dgm:cxn modelId="{53B310C8-ABF5-4313-A686-82A489458E04}" srcId="{BDC442C4-F87B-4328-A269-024961E0D5A6}" destId="{72CA5BF5-0A0E-4D32-96A0-1C64F684A133}" srcOrd="1" destOrd="0" parTransId="{4E5AD6E3-7BCE-468B-B3E0-09E333F56795}" sibTransId="{56D42DBD-1BD4-4CD8-8AE6-ADC5B2B2BFDD}"/>
    <dgm:cxn modelId="{505CB6DC-7283-4CB1-8620-FFC0D14FD380}" type="presOf" srcId="{CBADA32C-6419-4ADE-9C7C-EA88EE428EC1}" destId="{31A6D381-A965-4DB8-B207-22624273798C}" srcOrd="0" destOrd="0" presId="urn:microsoft.com/office/officeart/2005/8/layout/vList2"/>
    <dgm:cxn modelId="{8680FBE6-3968-4332-8AD6-9972AE9A4A03}" srcId="{CBADA32C-6419-4ADE-9C7C-EA88EE428EC1}" destId="{510FD015-F684-4A60-AFF0-DE4D70B02211}" srcOrd="0" destOrd="0" parTransId="{07FD1BE3-E1CC-48BB-B3A7-D326E39DB903}" sibTransId="{CF36F3A7-FDAA-46C8-B39D-6E46C1D56538}"/>
    <dgm:cxn modelId="{E8742BF0-0565-48DB-8E0A-0CC2559128CE}" type="presOf" srcId="{72CA5BF5-0A0E-4D32-96A0-1C64F684A133}" destId="{68D3804B-77D3-4258-81EB-0CFA8870DF1A}" srcOrd="0" destOrd="1" presId="urn:microsoft.com/office/officeart/2005/8/layout/vList2"/>
    <dgm:cxn modelId="{3AF5BDDC-127E-41DE-8421-B4443F755AF4}" type="presParOf" srcId="{261A4988-BF70-4967-8F39-F34BD2952D4E}" destId="{88AC5B06-97EA-4A09-8330-5E2355F9E04F}" srcOrd="0" destOrd="0" presId="urn:microsoft.com/office/officeart/2005/8/layout/vList2"/>
    <dgm:cxn modelId="{FBD30289-815E-48DB-B320-AAF0B8F3D7EF}" type="presParOf" srcId="{261A4988-BF70-4967-8F39-F34BD2952D4E}" destId="{68D3804B-77D3-4258-81EB-0CFA8870DF1A}" srcOrd="1" destOrd="0" presId="urn:microsoft.com/office/officeart/2005/8/layout/vList2"/>
    <dgm:cxn modelId="{D39DC803-3A60-4ED9-B41C-41218CC4B42A}" type="presParOf" srcId="{261A4988-BF70-4967-8F39-F34BD2952D4E}" destId="{A2279021-3E91-4C65-9F08-FD1BE3705AD8}" srcOrd="2" destOrd="0" presId="urn:microsoft.com/office/officeart/2005/8/layout/vList2"/>
    <dgm:cxn modelId="{C3CA5A79-0211-4577-B49A-D68B8D9459FF}" type="presParOf" srcId="{261A4988-BF70-4967-8F39-F34BD2952D4E}" destId="{C200D07E-AF7D-4C9D-8D0E-E0CBE712093A}" srcOrd="3" destOrd="0" presId="urn:microsoft.com/office/officeart/2005/8/layout/vList2"/>
    <dgm:cxn modelId="{ACC3D4F0-E2E8-4B51-BE0E-14118E5DBD8D}" type="presParOf" srcId="{261A4988-BF70-4967-8F39-F34BD2952D4E}" destId="{31A6D381-A965-4DB8-B207-22624273798C}" srcOrd="4" destOrd="0" presId="urn:microsoft.com/office/officeart/2005/8/layout/vList2"/>
    <dgm:cxn modelId="{8304482E-914B-402E-9BB8-2056595C1D33}" type="presParOf" srcId="{261A4988-BF70-4967-8F39-F34BD2952D4E}" destId="{CB3B3DAC-6649-403D-8693-9F247C27C91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C3A588-07C4-421F-BBBD-4A84215A3E6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A1AC7C3D-1347-4B0D-A0EF-EA84F7126468}">
      <dgm:prSet/>
      <dgm:spPr/>
      <dgm:t>
        <a:bodyPr/>
        <a:lstStyle/>
        <a:p>
          <a:r>
            <a:rPr lang="en-GB" dirty="0"/>
            <a:t>Students from LSBU, Women’s Christian College (University of Madras, India) and British University in Egypt took part in online international learning for six weeks</a:t>
          </a:r>
        </a:p>
      </dgm:t>
    </dgm:pt>
    <dgm:pt modelId="{DC3B394C-1654-4B1D-B47F-549CCE23AA3C}" type="parTrans" cxnId="{996AEE7C-58B8-4E1C-A3D4-ED1B40A6267F}">
      <dgm:prSet/>
      <dgm:spPr/>
      <dgm:t>
        <a:bodyPr/>
        <a:lstStyle/>
        <a:p>
          <a:endParaRPr lang="en-GB"/>
        </a:p>
      </dgm:t>
    </dgm:pt>
    <dgm:pt modelId="{C7AF37DD-3D74-4844-83A3-7104A6271908}" type="sibTrans" cxnId="{996AEE7C-58B8-4E1C-A3D4-ED1B40A6267F}">
      <dgm:prSet/>
      <dgm:spPr/>
      <dgm:t>
        <a:bodyPr/>
        <a:lstStyle/>
        <a:p>
          <a:endParaRPr lang="en-GB"/>
        </a:p>
      </dgm:t>
    </dgm:pt>
    <dgm:pt modelId="{DE73CE01-D2A6-484B-9017-8C211F099F2C}">
      <dgm:prSet/>
      <dgm:spPr/>
      <dgm:t>
        <a:bodyPr/>
        <a:lstStyle/>
        <a:p>
          <a:r>
            <a:rPr lang="en-GB" dirty="0"/>
            <a:t>They produced joint videos on cultural diversity of social virtues, such as altruism, generosity and mourning</a:t>
          </a:r>
        </a:p>
      </dgm:t>
    </dgm:pt>
    <dgm:pt modelId="{FF7FA4CF-9F5C-41B6-B94B-FB5A1CACB61C}" type="parTrans" cxnId="{F2CF96B2-5CE1-4EC5-8CE2-863227C008FF}">
      <dgm:prSet/>
      <dgm:spPr/>
      <dgm:t>
        <a:bodyPr/>
        <a:lstStyle/>
        <a:p>
          <a:endParaRPr lang="en-GB"/>
        </a:p>
      </dgm:t>
    </dgm:pt>
    <dgm:pt modelId="{AEFEEB6A-8094-41D3-A6CB-1FD1EEFBAFE5}" type="sibTrans" cxnId="{F2CF96B2-5CE1-4EC5-8CE2-863227C008FF}">
      <dgm:prSet/>
      <dgm:spPr/>
      <dgm:t>
        <a:bodyPr/>
        <a:lstStyle/>
        <a:p>
          <a:endParaRPr lang="en-GB"/>
        </a:p>
      </dgm:t>
    </dgm:pt>
    <dgm:pt modelId="{0B023422-59FB-46FC-9D06-CB2E988C9EA4}">
      <dgm:prSet/>
      <dgm:spPr/>
      <dgm:t>
        <a:bodyPr/>
        <a:lstStyle/>
        <a:p>
          <a:r>
            <a:rPr lang="en-GB"/>
            <a:t>We are repeating the online international learning this year.</a:t>
          </a:r>
        </a:p>
      </dgm:t>
    </dgm:pt>
    <dgm:pt modelId="{D1711DA3-0277-48BB-9074-D7E0F007F1FA}" type="parTrans" cxnId="{B6C8B5D2-B395-42B9-A595-19BA0CEDDB52}">
      <dgm:prSet/>
      <dgm:spPr/>
      <dgm:t>
        <a:bodyPr/>
        <a:lstStyle/>
        <a:p>
          <a:endParaRPr lang="en-GB"/>
        </a:p>
      </dgm:t>
    </dgm:pt>
    <dgm:pt modelId="{F141D260-B288-408E-83D1-095D31F72BDB}" type="sibTrans" cxnId="{B6C8B5D2-B395-42B9-A595-19BA0CEDDB52}">
      <dgm:prSet/>
      <dgm:spPr/>
      <dgm:t>
        <a:bodyPr/>
        <a:lstStyle/>
        <a:p>
          <a:endParaRPr lang="en-GB"/>
        </a:p>
      </dgm:t>
    </dgm:pt>
    <dgm:pt modelId="{B81C4E15-161E-4689-AF47-52C846F54D0C}" type="pres">
      <dgm:prSet presAssocID="{ECC3A588-07C4-421F-BBBD-4A84215A3E6F}" presName="linear" presStyleCnt="0">
        <dgm:presLayoutVars>
          <dgm:animLvl val="lvl"/>
          <dgm:resizeHandles val="exact"/>
        </dgm:presLayoutVars>
      </dgm:prSet>
      <dgm:spPr/>
    </dgm:pt>
    <dgm:pt modelId="{7F191862-7483-4398-9ED1-4B692F3FB55E}" type="pres">
      <dgm:prSet presAssocID="{A1AC7C3D-1347-4B0D-A0EF-EA84F71264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C36D5A-B3CE-47B7-B103-1B9821303D77}" type="pres">
      <dgm:prSet presAssocID="{C7AF37DD-3D74-4844-83A3-7104A6271908}" presName="spacer" presStyleCnt="0"/>
      <dgm:spPr/>
    </dgm:pt>
    <dgm:pt modelId="{851A99E7-1B45-4D10-B9A9-0D4919B3E903}" type="pres">
      <dgm:prSet presAssocID="{DE73CE01-D2A6-484B-9017-8C211F099F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14CC47D-976C-4809-BCA3-A1B3313BB9E0}" type="pres">
      <dgm:prSet presAssocID="{AEFEEB6A-8094-41D3-A6CB-1FD1EEFBAFE5}" presName="spacer" presStyleCnt="0"/>
      <dgm:spPr/>
    </dgm:pt>
    <dgm:pt modelId="{7848A5E3-BBC5-4C3B-81F8-B419ED70C058}" type="pres">
      <dgm:prSet presAssocID="{0B023422-59FB-46FC-9D06-CB2E988C9E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C126810-62AB-495F-85C7-42149C8EFA65}" type="presOf" srcId="{A1AC7C3D-1347-4B0D-A0EF-EA84F7126468}" destId="{7F191862-7483-4398-9ED1-4B692F3FB55E}" srcOrd="0" destOrd="0" presId="urn:microsoft.com/office/officeart/2005/8/layout/vList2"/>
    <dgm:cxn modelId="{E0AFB837-7244-422E-AFBA-0D952DC4B210}" type="presOf" srcId="{ECC3A588-07C4-421F-BBBD-4A84215A3E6F}" destId="{B81C4E15-161E-4689-AF47-52C846F54D0C}" srcOrd="0" destOrd="0" presId="urn:microsoft.com/office/officeart/2005/8/layout/vList2"/>
    <dgm:cxn modelId="{7B261352-7B42-4D70-9699-3EA5867037C2}" type="presOf" srcId="{0B023422-59FB-46FC-9D06-CB2E988C9EA4}" destId="{7848A5E3-BBC5-4C3B-81F8-B419ED70C058}" srcOrd="0" destOrd="0" presId="urn:microsoft.com/office/officeart/2005/8/layout/vList2"/>
    <dgm:cxn modelId="{996AEE7C-58B8-4E1C-A3D4-ED1B40A6267F}" srcId="{ECC3A588-07C4-421F-BBBD-4A84215A3E6F}" destId="{A1AC7C3D-1347-4B0D-A0EF-EA84F7126468}" srcOrd="0" destOrd="0" parTransId="{DC3B394C-1654-4B1D-B47F-549CCE23AA3C}" sibTransId="{C7AF37DD-3D74-4844-83A3-7104A6271908}"/>
    <dgm:cxn modelId="{F2CF96B2-5CE1-4EC5-8CE2-863227C008FF}" srcId="{ECC3A588-07C4-421F-BBBD-4A84215A3E6F}" destId="{DE73CE01-D2A6-484B-9017-8C211F099F2C}" srcOrd="1" destOrd="0" parTransId="{FF7FA4CF-9F5C-41B6-B94B-FB5A1CACB61C}" sibTransId="{AEFEEB6A-8094-41D3-A6CB-1FD1EEFBAFE5}"/>
    <dgm:cxn modelId="{628695C2-E10A-4881-B4CF-9223035CADF7}" type="presOf" srcId="{DE73CE01-D2A6-484B-9017-8C211F099F2C}" destId="{851A99E7-1B45-4D10-B9A9-0D4919B3E903}" srcOrd="0" destOrd="0" presId="urn:microsoft.com/office/officeart/2005/8/layout/vList2"/>
    <dgm:cxn modelId="{B6C8B5D2-B395-42B9-A595-19BA0CEDDB52}" srcId="{ECC3A588-07C4-421F-BBBD-4A84215A3E6F}" destId="{0B023422-59FB-46FC-9D06-CB2E988C9EA4}" srcOrd="2" destOrd="0" parTransId="{D1711DA3-0277-48BB-9074-D7E0F007F1FA}" sibTransId="{F141D260-B288-408E-83D1-095D31F72BDB}"/>
    <dgm:cxn modelId="{27D3A61B-B291-4AE8-856C-69CBEB2438DA}" type="presParOf" srcId="{B81C4E15-161E-4689-AF47-52C846F54D0C}" destId="{7F191862-7483-4398-9ED1-4B692F3FB55E}" srcOrd="0" destOrd="0" presId="urn:microsoft.com/office/officeart/2005/8/layout/vList2"/>
    <dgm:cxn modelId="{F9899507-8577-4A29-8F34-7B1A74152495}" type="presParOf" srcId="{B81C4E15-161E-4689-AF47-52C846F54D0C}" destId="{DBC36D5A-B3CE-47B7-B103-1B9821303D77}" srcOrd="1" destOrd="0" presId="urn:microsoft.com/office/officeart/2005/8/layout/vList2"/>
    <dgm:cxn modelId="{07136F9C-01D4-4DD4-983C-4301268C0E6B}" type="presParOf" srcId="{B81C4E15-161E-4689-AF47-52C846F54D0C}" destId="{851A99E7-1B45-4D10-B9A9-0D4919B3E903}" srcOrd="2" destOrd="0" presId="urn:microsoft.com/office/officeart/2005/8/layout/vList2"/>
    <dgm:cxn modelId="{31CE49CC-1D06-41EC-96D3-3C952EAA1396}" type="presParOf" srcId="{B81C4E15-161E-4689-AF47-52C846F54D0C}" destId="{314CC47D-976C-4809-BCA3-A1B3313BB9E0}" srcOrd="3" destOrd="0" presId="urn:microsoft.com/office/officeart/2005/8/layout/vList2"/>
    <dgm:cxn modelId="{9964EB7C-0817-4BD6-BA3A-D53356487AAC}" type="presParOf" srcId="{B81C4E15-161E-4689-AF47-52C846F54D0C}" destId="{7848A5E3-BBC5-4C3B-81F8-B419ED70C0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D82A40-BA2D-409B-891C-B803BC3B245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1A4576A-AAA4-42D0-847E-426CA1054664}">
      <dgm:prSet/>
      <dgm:spPr/>
      <dgm:t>
        <a:bodyPr/>
        <a:lstStyle/>
        <a:p>
          <a:r>
            <a:rPr lang="en-GB"/>
            <a:t>‘</a:t>
          </a:r>
          <a:r>
            <a:rPr lang="en-GB" i="1"/>
            <a:t>I enjoyed every aspect of this activity. At first I was quite nervous because I don’t socialise much. During the first meeting with my group it lasted quite a long time and a range of topics were discussed. It was more about getting to know each other such as our interests and what we study so a rapport was constructed. After the first meeting, we started working on the project and stayed in touch through messaging on WhatsApp</a:t>
          </a:r>
          <a:r>
            <a:rPr lang="en-GB"/>
            <a:t>.’</a:t>
          </a:r>
        </a:p>
      </dgm:t>
    </dgm:pt>
    <dgm:pt modelId="{36CB6920-A8C3-4A01-8958-218E5F07379D}" type="parTrans" cxnId="{6772F4E1-2886-4D64-AA24-CFDB2F9DECD8}">
      <dgm:prSet/>
      <dgm:spPr/>
      <dgm:t>
        <a:bodyPr/>
        <a:lstStyle/>
        <a:p>
          <a:endParaRPr lang="en-GB"/>
        </a:p>
      </dgm:t>
    </dgm:pt>
    <dgm:pt modelId="{BB295C6E-42EC-413C-9B5E-EBB64125E4F3}" type="sibTrans" cxnId="{6772F4E1-2886-4D64-AA24-CFDB2F9DECD8}">
      <dgm:prSet/>
      <dgm:spPr/>
      <dgm:t>
        <a:bodyPr/>
        <a:lstStyle/>
        <a:p>
          <a:endParaRPr lang="en-GB"/>
        </a:p>
      </dgm:t>
    </dgm:pt>
    <dgm:pt modelId="{8C632F79-51DF-4980-B652-2FC3F33CC980}" type="pres">
      <dgm:prSet presAssocID="{7CD82A40-BA2D-409B-891C-B803BC3B245A}" presName="linear" presStyleCnt="0">
        <dgm:presLayoutVars>
          <dgm:animLvl val="lvl"/>
          <dgm:resizeHandles val="exact"/>
        </dgm:presLayoutVars>
      </dgm:prSet>
      <dgm:spPr/>
    </dgm:pt>
    <dgm:pt modelId="{82C71325-0E61-469E-A774-830E7AEA526F}" type="pres">
      <dgm:prSet presAssocID="{F1A4576A-AAA4-42D0-847E-426CA10546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B0D1E2D-6FED-4B04-90A8-8ACB481EE02D}" type="presOf" srcId="{7CD82A40-BA2D-409B-891C-B803BC3B245A}" destId="{8C632F79-51DF-4980-B652-2FC3F33CC980}" srcOrd="0" destOrd="0" presId="urn:microsoft.com/office/officeart/2005/8/layout/vList2"/>
    <dgm:cxn modelId="{9C1A158D-F10F-4CEC-AADE-05FEA1607C31}" type="presOf" srcId="{F1A4576A-AAA4-42D0-847E-426CA1054664}" destId="{82C71325-0E61-469E-A774-830E7AEA526F}" srcOrd="0" destOrd="0" presId="urn:microsoft.com/office/officeart/2005/8/layout/vList2"/>
    <dgm:cxn modelId="{6772F4E1-2886-4D64-AA24-CFDB2F9DECD8}" srcId="{7CD82A40-BA2D-409B-891C-B803BC3B245A}" destId="{F1A4576A-AAA4-42D0-847E-426CA1054664}" srcOrd="0" destOrd="0" parTransId="{36CB6920-A8C3-4A01-8958-218E5F07379D}" sibTransId="{BB295C6E-42EC-413C-9B5E-EBB64125E4F3}"/>
    <dgm:cxn modelId="{BA288D50-C526-48F0-A55C-5F3114BD6267}" type="presParOf" srcId="{8C632F79-51DF-4980-B652-2FC3F33CC980}" destId="{82C71325-0E61-469E-A774-830E7AEA52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30C1EA-3A7F-4D85-BBF0-0DAEAE342A9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A4C705-5221-4063-8420-E13C6FD588F6}">
      <dgm:prSet/>
      <dgm:spPr/>
      <dgm:t>
        <a:bodyPr/>
        <a:lstStyle/>
        <a:p>
          <a:r>
            <a:rPr lang="en-US"/>
            <a:t>Preparing</a:t>
          </a:r>
        </a:p>
      </dgm:t>
    </dgm:pt>
    <dgm:pt modelId="{86A776D6-D386-4AD3-A436-6DE581D7B54E}" type="parTrans" cxnId="{2638A174-D023-4A23-8BAA-D24E92CFCEE3}">
      <dgm:prSet/>
      <dgm:spPr/>
      <dgm:t>
        <a:bodyPr/>
        <a:lstStyle/>
        <a:p>
          <a:endParaRPr lang="en-US"/>
        </a:p>
      </dgm:t>
    </dgm:pt>
    <dgm:pt modelId="{89F6A6B1-A07E-48EF-9C8B-2FEDFC13F83B}" type="sibTrans" cxnId="{2638A174-D023-4A23-8BAA-D24E92CFCEE3}">
      <dgm:prSet/>
      <dgm:spPr/>
      <dgm:t>
        <a:bodyPr/>
        <a:lstStyle/>
        <a:p>
          <a:endParaRPr lang="en-US"/>
        </a:p>
      </dgm:t>
    </dgm:pt>
    <dgm:pt modelId="{8B73089A-0B26-4905-92B9-3F35B864547A}">
      <dgm:prSet/>
      <dgm:spPr/>
      <dgm:t>
        <a:bodyPr/>
        <a:lstStyle/>
        <a:p>
          <a:r>
            <a:rPr lang="en-US"/>
            <a:t>Preparing the application</a:t>
          </a:r>
        </a:p>
      </dgm:t>
    </dgm:pt>
    <dgm:pt modelId="{5AF4F8A2-4AFA-4C02-A635-1AEFDB64E975}" type="parTrans" cxnId="{0F95F7EF-284A-4858-A717-7F8DB78C74DB}">
      <dgm:prSet/>
      <dgm:spPr/>
      <dgm:t>
        <a:bodyPr/>
        <a:lstStyle/>
        <a:p>
          <a:endParaRPr lang="en-US"/>
        </a:p>
      </dgm:t>
    </dgm:pt>
    <dgm:pt modelId="{B906C2BD-8ED1-4B4C-9584-4A3BF24CA147}" type="sibTrans" cxnId="{0F95F7EF-284A-4858-A717-7F8DB78C74DB}">
      <dgm:prSet/>
      <dgm:spPr/>
      <dgm:t>
        <a:bodyPr/>
        <a:lstStyle/>
        <a:p>
          <a:endParaRPr lang="en-US"/>
        </a:p>
      </dgm:t>
    </dgm:pt>
    <dgm:pt modelId="{72520BC8-139F-4E63-8E07-BF71504C1E71}">
      <dgm:prSet/>
      <dgm:spPr/>
      <dgm:t>
        <a:bodyPr/>
        <a:lstStyle/>
        <a:p>
          <a:r>
            <a:rPr lang="en-US"/>
            <a:t>Engaging</a:t>
          </a:r>
        </a:p>
      </dgm:t>
    </dgm:pt>
    <dgm:pt modelId="{68AB0AF0-AB8D-4926-AEEC-19D452A7CA06}" type="parTrans" cxnId="{CCC13A81-DE80-4C35-A181-CA10DA4C6A69}">
      <dgm:prSet/>
      <dgm:spPr/>
      <dgm:t>
        <a:bodyPr/>
        <a:lstStyle/>
        <a:p>
          <a:endParaRPr lang="en-US"/>
        </a:p>
      </dgm:t>
    </dgm:pt>
    <dgm:pt modelId="{B560CB5F-B071-4832-8EE3-3CC58F2CD5DC}" type="sibTrans" cxnId="{CCC13A81-DE80-4C35-A181-CA10DA4C6A69}">
      <dgm:prSet/>
      <dgm:spPr/>
      <dgm:t>
        <a:bodyPr/>
        <a:lstStyle/>
        <a:p>
          <a:endParaRPr lang="en-US"/>
        </a:p>
      </dgm:t>
    </dgm:pt>
    <dgm:pt modelId="{DAA5525F-7A3F-4209-B768-3AAFF8F90F67}">
      <dgm:prSet/>
      <dgm:spPr/>
      <dgm:t>
        <a:bodyPr/>
        <a:lstStyle/>
        <a:p>
          <a:r>
            <a:rPr lang="en-US"/>
            <a:t>Engaging the school in reviewing the data on staff and student experiences</a:t>
          </a:r>
        </a:p>
      </dgm:t>
    </dgm:pt>
    <dgm:pt modelId="{3811E402-1F1E-4F0F-B96F-087C3F98D3C4}" type="parTrans" cxnId="{22E4C0A4-3773-49D7-A9E7-D4BE48D3604A}">
      <dgm:prSet/>
      <dgm:spPr/>
      <dgm:t>
        <a:bodyPr/>
        <a:lstStyle/>
        <a:p>
          <a:endParaRPr lang="en-US"/>
        </a:p>
      </dgm:t>
    </dgm:pt>
    <dgm:pt modelId="{857FBFBF-77AE-4262-B829-185B79291A29}" type="sibTrans" cxnId="{22E4C0A4-3773-49D7-A9E7-D4BE48D3604A}">
      <dgm:prSet/>
      <dgm:spPr/>
      <dgm:t>
        <a:bodyPr/>
        <a:lstStyle/>
        <a:p>
          <a:endParaRPr lang="en-US"/>
        </a:p>
      </dgm:t>
    </dgm:pt>
    <dgm:pt modelId="{295E7C6A-562B-4E67-BFA6-9EF2EA77CE9B}">
      <dgm:prSet/>
      <dgm:spPr/>
      <dgm:t>
        <a:bodyPr/>
        <a:lstStyle/>
        <a:p>
          <a:r>
            <a:rPr lang="en-US"/>
            <a:t>Understanding</a:t>
          </a:r>
        </a:p>
      </dgm:t>
    </dgm:pt>
    <dgm:pt modelId="{89EAD6E9-23E2-4307-8966-AB12F110D516}" type="parTrans" cxnId="{BAAACED8-B68F-4AC9-B0A0-B10D32162BF2}">
      <dgm:prSet/>
      <dgm:spPr/>
      <dgm:t>
        <a:bodyPr/>
        <a:lstStyle/>
        <a:p>
          <a:endParaRPr lang="en-US"/>
        </a:p>
      </dgm:t>
    </dgm:pt>
    <dgm:pt modelId="{36F2DFBA-4ED7-4CB3-BB04-E6F74DD9F772}" type="sibTrans" cxnId="{BAAACED8-B68F-4AC9-B0A0-B10D32162BF2}">
      <dgm:prSet/>
      <dgm:spPr/>
      <dgm:t>
        <a:bodyPr/>
        <a:lstStyle/>
        <a:p>
          <a:endParaRPr lang="en-US"/>
        </a:p>
      </dgm:t>
    </dgm:pt>
    <dgm:pt modelId="{052E1739-00C5-4186-974E-8025556FA990}">
      <dgm:prSet/>
      <dgm:spPr/>
      <dgm:t>
        <a:bodyPr/>
        <a:lstStyle/>
        <a:p>
          <a:r>
            <a:rPr lang="en-US"/>
            <a:t>Understanding how EDI informs policies</a:t>
          </a:r>
        </a:p>
      </dgm:t>
    </dgm:pt>
    <dgm:pt modelId="{909B879F-1107-40D5-97D0-C5D62BB0194F}" type="parTrans" cxnId="{C31EA2D1-EBFD-4EFD-B5D2-4CE3EE79DA09}">
      <dgm:prSet/>
      <dgm:spPr/>
      <dgm:t>
        <a:bodyPr/>
        <a:lstStyle/>
        <a:p>
          <a:endParaRPr lang="en-US"/>
        </a:p>
      </dgm:t>
    </dgm:pt>
    <dgm:pt modelId="{6546AC44-0BD0-43C0-AC25-4C87758E6D90}" type="sibTrans" cxnId="{C31EA2D1-EBFD-4EFD-B5D2-4CE3EE79DA09}">
      <dgm:prSet/>
      <dgm:spPr/>
      <dgm:t>
        <a:bodyPr/>
        <a:lstStyle/>
        <a:p>
          <a:endParaRPr lang="en-US"/>
        </a:p>
      </dgm:t>
    </dgm:pt>
    <dgm:pt modelId="{67C4F41A-3D95-4774-A049-59640D0D4CC9}">
      <dgm:prSet/>
      <dgm:spPr/>
      <dgm:t>
        <a:bodyPr/>
        <a:lstStyle/>
        <a:p>
          <a:r>
            <a:rPr lang="en-US"/>
            <a:t>Developing</a:t>
          </a:r>
        </a:p>
      </dgm:t>
    </dgm:pt>
    <dgm:pt modelId="{3249195A-7AB7-4345-9101-C3C9CAFC08A5}" type="parTrans" cxnId="{C1E82EEC-6011-44E0-B38D-E885D7FC4775}">
      <dgm:prSet/>
      <dgm:spPr/>
      <dgm:t>
        <a:bodyPr/>
        <a:lstStyle/>
        <a:p>
          <a:endParaRPr lang="en-US"/>
        </a:p>
      </dgm:t>
    </dgm:pt>
    <dgm:pt modelId="{5F55F104-AB30-463F-A265-2D0B1198DDAD}" type="sibTrans" cxnId="{C1E82EEC-6011-44E0-B38D-E885D7FC4775}">
      <dgm:prSet/>
      <dgm:spPr/>
      <dgm:t>
        <a:bodyPr/>
        <a:lstStyle/>
        <a:p>
          <a:endParaRPr lang="en-US"/>
        </a:p>
      </dgm:t>
    </dgm:pt>
    <dgm:pt modelId="{AC742512-BA2E-49AE-8AD4-8BD300A518B3}">
      <dgm:prSet/>
      <dgm:spPr/>
      <dgm:t>
        <a:bodyPr/>
        <a:lstStyle/>
        <a:p>
          <a:r>
            <a:rPr lang="en-US"/>
            <a:t>Developing action plans to address gaps in gender equality</a:t>
          </a:r>
        </a:p>
      </dgm:t>
    </dgm:pt>
    <dgm:pt modelId="{A3367BD8-130C-4EC9-B873-0F2A6A3F51DB}" type="parTrans" cxnId="{355DBA42-DCFF-4DA2-B9F4-01C043C83F8C}">
      <dgm:prSet/>
      <dgm:spPr/>
      <dgm:t>
        <a:bodyPr/>
        <a:lstStyle/>
        <a:p>
          <a:endParaRPr lang="en-US"/>
        </a:p>
      </dgm:t>
    </dgm:pt>
    <dgm:pt modelId="{B6015842-5E25-4CD2-B566-5C47A418BF6F}" type="sibTrans" cxnId="{355DBA42-DCFF-4DA2-B9F4-01C043C83F8C}">
      <dgm:prSet/>
      <dgm:spPr/>
      <dgm:t>
        <a:bodyPr/>
        <a:lstStyle/>
        <a:p>
          <a:endParaRPr lang="en-US"/>
        </a:p>
      </dgm:t>
    </dgm:pt>
    <dgm:pt modelId="{DF64E0CC-DE51-45C4-9C72-2776B0275F5C}" type="pres">
      <dgm:prSet presAssocID="{0830C1EA-3A7F-4D85-BBF0-0DAEAE342A95}" presName="Name0" presStyleCnt="0">
        <dgm:presLayoutVars>
          <dgm:dir/>
          <dgm:animLvl val="lvl"/>
          <dgm:resizeHandles val="exact"/>
        </dgm:presLayoutVars>
      </dgm:prSet>
      <dgm:spPr/>
    </dgm:pt>
    <dgm:pt modelId="{E58A7FB5-BD5B-42A8-B479-B9447C2180CE}" type="pres">
      <dgm:prSet presAssocID="{10A4C705-5221-4063-8420-E13C6FD588F6}" presName="linNode" presStyleCnt="0"/>
      <dgm:spPr/>
    </dgm:pt>
    <dgm:pt modelId="{A84D19AB-BDFA-45E2-A9B3-2E6C1999C3C8}" type="pres">
      <dgm:prSet presAssocID="{10A4C705-5221-4063-8420-E13C6FD588F6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9465DF60-A12B-4675-B6D6-ED933F38C1B7}" type="pres">
      <dgm:prSet presAssocID="{10A4C705-5221-4063-8420-E13C6FD588F6}" presName="descendantText" presStyleLbl="alignNode1" presStyleIdx="0" presStyleCnt="4">
        <dgm:presLayoutVars>
          <dgm:bulletEnabled/>
        </dgm:presLayoutVars>
      </dgm:prSet>
      <dgm:spPr/>
    </dgm:pt>
    <dgm:pt modelId="{869C2341-5C69-4969-8223-177753ECF432}" type="pres">
      <dgm:prSet presAssocID="{89F6A6B1-A07E-48EF-9C8B-2FEDFC13F83B}" presName="sp" presStyleCnt="0"/>
      <dgm:spPr/>
    </dgm:pt>
    <dgm:pt modelId="{C3390F38-87ED-418D-BE6E-EFC56CB628D2}" type="pres">
      <dgm:prSet presAssocID="{72520BC8-139F-4E63-8E07-BF71504C1E71}" presName="linNode" presStyleCnt="0"/>
      <dgm:spPr/>
    </dgm:pt>
    <dgm:pt modelId="{EF636860-38EE-4E39-866E-E36B93DDDFB4}" type="pres">
      <dgm:prSet presAssocID="{72520BC8-139F-4E63-8E07-BF71504C1E71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2A38F0A5-E5FE-47F4-B869-31B49DDD2FDF}" type="pres">
      <dgm:prSet presAssocID="{72520BC8-139F-4E63-8E07-BF71504C1E71}" presName="descendantText" presStyleLbl="alignNode1" presStyleIdx="1" presStyleCnt="4">
        <dgm:presLayoutVars>
          <dgm:bulletEnabled/>
        </dgm:presLayoutVars>
      </dgm:prSet>
      <dgm:spPr/>
    </dgm:pt>
    <dgm:pt modelId="{43A2A3AF-CFD1-4878-A3DF-617CD7CA48C7}" type="pres">
      <dgm:prSet presAssocID="{B560CB5F-B071-4832-8EE3-3CC58F2CD5DC}" presName="sp" presStyleCnt="0"/>
      <dgm:spPr/>
    </dgm:pt>
    <dgm:pt modelId="{68273E5E-6A5B-494C-B378-E5A5701AAF4F}" type="pres">
      <dgm:prSet presAssocID="{295E7C6A-562B-4E67-BFA6-9EF2EA77CE9B}" presName="linNode" presStyleCnt="0"/>
      <dgm:spPr/>
    </dgm:pt>
    <dgm:pt modelId="{63A16ACD-2B2D-4256-AF92-F9B82382A77B}" type="pres">
      <dgm:prSet presAssocID="{295E7C6A-562B-4E67-BFA6-9EF2EA77CE9B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FEDC6567-D01D-48DD-8707-7759816D2587}" type="pres">
      <dgm:prSet presAssocID="{295E7C6A-562B-4E67-BFA6-9EF2EA77CE9B}" presName="descendantText" presStyleLbl="alignNode1" presStyleIdx="2" presStyleCnt="4">
        <dgm:presLayoutVars>
          <dgm:bulletEnabled/>
        </dgm:presLayoutVars>
      </dgm:prSet>
      <dgm:spPr/>
    </dgm:pt>
    <dgm:pt modelId="{029C8F54-E0BC-4824-B8C7-A2C95B74FA0A}" type="pres">
      <dgm:prSet presAssocID="{36F2DFBA-4ED7-4CB3-BB04-E6F74DD9F772}" presName="sp" presStyleCnt="0"/>
      <dgm:spPr/>
    </dgm:pt>
    <dgm:pt modelId="{69E803E0-84A1-4EEF-BC1E-0A782C4908DC}" type="pres">
      <dgm:prSet presAssocID="{67C4F41A-3D95-4774-A049-59640D0D4CC9}" presName="linNode" presStyleCnt="0"/>
      <dgm:spPr/>
    </dgm:pt>
    <dgm:pt modelId="{67A13F1E-E71B-4D2A-9F4D-DB71EA36A656}" type="pres">
      <dgm:prSet presAssocID="{67C4F41A-3D95-4774-A049-59640D0D4CC9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99845365-25CA-4A5D-996B-84FE16795616}" type="pres">
      <dgm:prSet presAssocID="{67C4F41A-3D95-4774-A049-59640D0D4CC9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3C951108-B510-4989-9B4B-E43948E5E8F9}" type="presOf" srcId="{052E1739-00C5-4186-974E-8025556FA990}" destId="{FEDC6567-D01D-48DD-8707-7759816D2587}" srcOrd="0" destOrd="0" presId="urn:microsoft.com/office/officeart/2016/7/layout/VerticalHollowActionList"/>
    <dgm:cxn modelId="{3CF6012F-B00F-40BE-9EEE-A2E0DC54F87E}" type="presOf" srcId="{67C4F41A-3D95-4774-A049-59640D0D4CC9}" destId="{67A13F1E-E71B-4D2A-9F4D-DB71EA36A656}" srcOrd="0" destOrd="0" presId="urn:microsoft.com/office/officeart/2016/7/layout/VerticalHollowActionList"/>
    <dgm:cxn modelId="{867AFC38-C554-4F01-A64A-C6C810CE8444}" type="presOf" srcId="{DAA5525F-7A3F-4209-B768-3AAFF8F90F67}" destId="{2A38F0A5-E5FE-47F4-B869-31B49DDD2FDF}" srcOrd="0" destOrd="0" presId="urn:microsoft.com/office/officeart/2016/7/layout/VerticalHollowActionList"/>
    <dgm:cxn modelId="{6274B43A-B3B9-462E-BFA4-3EB9628BA7DB}" type="presOf" srcId="{295E7C6A-562B-4E67-BFA6-9EF2EA77CE9B}" destId="{63A16ACD-2B2D-4256-AF92-F9B82382A77B}" srcOrd="0" destOrd="0" presId="urn:microsoft.com/office/officeart/2016/7/layout/VerticalHollowActionList"/>
    <dgm:cxn modelId="{F516B23D-7131-499A-BCB8-DD3EE5B391FC}" type="presOf" srcId="{0830C1EA-3A7F-4D85-BBF0-0DAEAE342A95}" destId="{DF64E0CC-DE51-45C4-9C72-2776B0275F5C}" srcOrd="0" destOrd="0" presId="urn:microsoft.com/office/officeart/2016/7/layout/VerticalHollowActionList"/>
    <dgm:cxn modelId="{355DBA42-DCFF-4DA2-B9F4-01C043C83F8C}" srcId="{67C4F41A-3D95-4774-A049-59640D0D4CC9}" destId="{AC742512-BA2E-49AE-8AD4-8BD300A518B3}" srcOrd="0" destOrd="0" parTransId="{A3367BD8-130C-4EC9-B873-0F2A6A3F51DB}" sibTransId="{B6015842-5E25-4CD2-B566-5C47A418BF6F}"/>
    <dgm:cxn modelId="{B3839264-358E-423E-883E-1634F9EE7FF8}" type="presOf" srcId="{AC742512-BA2E-49AE-8AD4-8BD300A518B3}" destId="{99845365-25CA-4A5D-996B-84FE16795616}" srcOrd="0" destOrd="0" presId="urn:microsoft.com/office/officeart/2016/7/layout/VerticalHollowActionList"/>
    <dgm:cxn modelId="{2638A174-D023-4A23-8BAA-D24E92CFCEE3}" srcId="{0830C1EA-3A7F-4D85-BBF0-0DAEAE342A95}" destId="{10A4C705-5221-4063-8420-E13C6FD588F6}" srcOrd="0" destOrd="0" parTransId="{86A776D6-D386-4AD3-A436-6DE581D7B54E}" sibTransId="{89F6A6B1-A07E-48EF-9C8B-2FEDFC13F83B}"/>
    <dgm:cxn modelId="{CCC13A81-DE80-4C35-A181-CA10DA4C6A69}" srcId="{0830C1EA-3A7F-4D85-BBF0-0DAEAE342A95}" destId="{72520BC8-139F-4E63-8E07-BF71504C1E71}" srcOrd="1" destOrd="0" parTransId="{68AB0AF0-AB8D-4926-AEEC-19D452A7CA06}" sibTransId="{B560CB5F-B071-4832-8EE3-3CC58F2CD5DC}"/>
    <dgm:cxn modelId="{22E4C0A4-3773-49D7-A9E7-D4BE48D3604A}" srcId="{72520BC8-139F-4E63-8E07-BF71504C1E71}" destId="{DAA5525F-7A3F-4209-B768-3AAFF8F90F67}" srcOrd="0" destOrd="0" parTransId="{3811E402-1F1E-4F0F-B96F-087C3F98D3C4}" sibTransId="{857FBFBF-77AE-4262-B829-185B79291A29}"/>
    <dgm:cxn modelId="{18BA4CB4-DBAE-4643-AEE3-CC386B9EEE58}" type="presOf" srcId="{8B73089A-0B26-4905-92B9-3F35B864547A}" destId="{9465DF60-A12B-4675-B6D6-ED933F38C1B7}" srcOrd="0" destOrd="0" presId="urn:microsoft.com/office/officeart/2016/7/layout/VerticalHollowActionList"/>
    <dgm:cxn modelId="{C31EA2D1-EBFD-4EFD-B5D2-4CE3EE79DA09}" srcId="{295E7C6A-562B-4E67-BFA6-9EF2EA77CE9B}" destId="{052E1739-00C5-4186-974E-8025556FA990}" srcOrd="0" destOrd="0" parTransId="{909B879F-1107-40D5-97D0-C5D62BB0194F}" sibTransId="{6546AC44-0BD0-43C0-AC25-4C87758E6D90}"/>
    <dgm:cxn modelId="{BAAACED8-B68F-4AC9-B0A0-B10D32162BF2}" srcId="{0830C1EA-3A7F-4D85-BBF0-0DAEAE342A95}" destId="{295E7C6A-562B-4E67-BFA6-9EF2EA77CE9B}" srcOrd="2" destOrd="0" parTransId="{89EAD6E9-23E2-4307-8966-AB12F110D516}" sibTransId="{36F2DFBA-4ED7-4CB3-BB04-E6F74DD9F772}"/>
    <dgm:cxn modelId="{DAA0CCE6-39EB-4427-BEFA-F825D5DA94A4}" type="presOf" srcId="{72520BC8-139F-4E63-8E07-BF71504C1E71}" destId="{EF636860-38EE-4E39-866E-E36B93DDDFB4}" srcOrd="0" destOrd="0" presId="urn:microsoft.com/office/officeart/2016/7/layout/VerticalHollowActionList"/>
    <dgm:cxn modelId="{FE5774EB-4291-4195-A652-A11FB999C56E}" type="presOf" srcId="{10A4C705-5221-4063-8420-E13C6FD588F6}" destId="{A84D19AB-BDFA-45E2-A9B3-2E6C1999C3C8}" srcOrd="0" destOrd="0" presId="urn:microsoft.com/office/officeart/2016/7/layout/VerticalHollowActionList"/>
    <dgm:cxn modelId="{C1E82EEC-6011-44E0-B38D-E885D7FC4775}" srcId="{0830C1EA-3A7F-4D85-BBF0-0DAEAE342A95}" destId="{67C4F41A-3D95-4774-A049-59640D0D4CC9}" srcOrd="3" destOrd="0" parTransId="{3249195A-7AB7-4345-9101-C3C9CAFC08A5}" sibTransId="{5F55F104-AB30-463F-A265-2D0B1198DDAD}"/>
    <dgm:cxn modelId="{0F95F7EF-284A-4858-A717-7F8DB78C74DB}" srcId="{10A4C705-5221-4063-8420-E13C6FD588F6}" destId="{8B73089A-0B26-4905-92B9-3F35B864547A}" srcOrd="0" destOrd="0" parTransId="{5AF4F8A2-4AFA-4C02-A635-1AEFDB64E975}" sibTransId="{B906C2BD-8ED1-4B4C-9584-4A3BF24CA147}"/>
    <dgm:cxn modelId="{8810C27D-0F09-4F3C-83B4-C656E7116BF6}" type="presParOf" srcId="{DF64E0CC-DE51-45C4-9C72-2776B0275F5C}" destId="{E58A7FB5-BD5B-42A8-B479-B9447C2180CE}" srcOrd="0" destOrd="0" presId="urn:microsoft.com/office/officeart/2016/7/layout/VerticalHollowActionList"/>
    <dgm:cxn modelId="{EB57D386-5305-40A5-BCC5-CC8A2DC919F0}" type="presParOf" srcId="{E58A7FB5-BD5B-42A8-B479-B9447C2180CE}" destId="{A84D19AB-BDFA-45E2-A9B3-2E6C1999C3C8}" srcOrd="0" destOrd="0" presId="urn:microsoft.com/office/officeart/2016/7/layout/VerticalHollowActionList"/>
    <dgm:cxn modelId="{2CF82221-B9F8-49C4-916C-BFB621C82C14}" type="presParOf" srcId="{E58A7FB5-BD5B-42A8-B479-B9447C2180CE}" destId="{9465DF60-A12B-4675-B6D6-ED933F38C1B7}" srcOrd="1" destOrd="0" presId="urn:microsoft.com/office/officeart/2016/7/layout/VerticalHollowActionList"/>
    <dgm:cxn modelId="{2E84C88A-4056-4EE7-9539-35039ED432AF}" type="presParOf" srcId="{DF64E0CC-DE51-45C4-9C72-2776B0275F5C}" destId="{869C2341-5C69-4969-8223-177753ECF432}" srcOrd="1" destOrd="0" presId="urn:microsoft.com/office/officeart/2016/7/layout/VerticalHollowActionList"/>
    <dgm:cxn modelId="{C7ABB08A-DE85-443C-A7C8-9084615E1E90}" type="presParOf" srcId="{DF64E0CC-DE51-45C4-9C72-2776B0275F5C}" destId="{C3390F38-87ED-418D-BE6E-EFC56CB628D2}" srcOrd="2" destOrd="0" presId="urn:microsoft.com/office/officeart/2016/7/layout/VerticalHollowActionList"/>
    <dgm:cxn modelId="{6CC9CE03-D05E-4C0F-B591-EBB16BF40C44}" type="presParOf" srcId="{C3390F38-87ED-418D-BE6E-EFC56CB628D2}" destId="{EF636860-38EE-4E39-866E-E36B93DDDFB4}" srcOrd="0" destOrd="0" presId="urn:microsoft.com/office/officeart/2016/7/layout/VerticalHollowActionList"/>
    <dgm:cxn modelId="{73130281-C949-49BE-85F2-57159067BCB5}" type="presParOf" srcId="{C3390F38-87ED-418D-BE6E-EFC56CB628D2}" destId="{2A38F0A5-E5FE-47F4-B869-31B49DDD2FDF}" srcOrd="1" destOrd="0" presId="urn:microsoft.com/office/officeart/2016/7/layout/VerticalHollowActionList"/>
    <dgm:cxn modelId="{60C66B52-51BC-4348-B490-15B8F5AE5F69}" type="presParOf" srcId="{DF64E0CC-DE51-45C4-9C72-2776B0275F5C}" destId="{43A2A3AF-CFD1-4878-A3DF-617CD7CA48C7}" srcOrd="3" destOrd="0" presId="urn:microsoft.com/office/officeart/2016/7/layout/VerticalHollowActionList"/>
    <dgm:cxn modelId="{89E6D8D7-D610-482C-9EB4-5D547C76B59C}" type="presParOf" srcId="{DF64E0CC-DE51-45C4-9C72-2776B0275F5C}" destId="{68273E5E-6A5B-494C-B378-E5A5701AAF4F}" srcOrd="4" destOrd="0" presId="urn:microsoft.com/office/officeart/2016/7/layout/VerticalHollowActionList"/>
    <dgm:cxn modelId="{C04B70ED-45AA-414B-B0CA-47A3EF58A63B}" type="presParOf" srcId="{68273E5E-6A5B-494C-B378-E5A5701AAF4F}" destId="{63A16ACD-2B2D-4256-AF92-F9B82382A77B}" srcOrd="0" destOrd="0" presId="urn:microsoft.com/office/officeart/2016/7/layout/VerticalHollowActionList"/>
    <dgm:cxn modelId="{0F445A75-CADE-4443-979B-400408562C09}" type="presParOf" srcId="{68273E5E-6A5B-494C-B378-E5A5701AAF4F}" destId="{FEDC6567-D01D-48DD-8707-7759816D2587}" srcOrd="1" destOrd="0" presId="urn:microsoft.com/office/officeart/2016/7/layout/VerticalHollowActionList"/>
    <dgm:cxn modelId="{58F0D9D6-185D-4A80-BB54-575C27E54EBB}" type="presParOf" srcId="{DF64E0CC-DE51-45C4-9C72-2776B0275F5C}" destId="{029C8F54-E0BC-4824-B8C7-A2C95B74FA0A}" srcOrd="5" destOrd="0" presId="urn:microsoft.com/office/officeart/2016/7/layout/VerticalHollowActionList"/>
    <dgm:cxn modelId="{E449C4F1-1823-4049-9062-7019FE61A461}" type="presParOf" srcId="{DF64E0CC-DE51-45C4-9C72-2776B0275F5C}" destId="{69E803E0-84A1-4EEF-BC1E-0A782C4908DC}" srcOrd="6" destOrd="0" presId="urn:microsoft.com/office/officeart/2016/7/layout/VerticalHollowActionList"/>
    <dgm:cxn modelId="{3A1B76C0-899C-49F7-90EE-547657BE31BD}" type="presParOf" srcId="{69E803E0-84A1-4EEF-BC1E-0A782C4908DC}" destId="{67A13F1E-E71B-4D2A-9F4D-DB71EA36A656}" srcOrd="0" destOrd="0" presId="urn:microsoft.com/office/officeart/2016/7/layout/VerticalHollowActionList"/>
    <dgm:cxn modelId="{FB2A3763-988E-4C7B-A8A6-7AA8B0BFC9ED}" type="presParOf" srcId="{69E803E0-84A1-4EEF-BC1E-0A782C4908DC}" destId="{99845365-25CA-4A5D-996B-84FE1679561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7144DA-4335-4963-8A1F-DB0F84A9A2B8}" type="doc">
      <dgm:prSet loTypeId="urn:microsoft.com/office/officeart/2005/8/layout/hierarchy4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AF44553-6D30-4DBF-9472-BD14E5F6E28E}">
      <dgm:prSet/>
      <dgm:spPr/>
      <dgm:t>
        <a:bodyPr/>
        <a:lstStyle/>
        <a:p>
          <a:r>
            <a:rPr lang="en-GB"/>
            <a:t>Staff</a:t>
          </a:r>
        </a:p>
      </dgm:t>
    </dgm:pt>
    <dgm:pt modelId="{10EAD7E0-BFB9-4239-AA1C-C781DD01BCEC}" type="parTrans" cxnId="{A12BC5C3-183C-4EF7-8E4E-A37045A4AA2A}">
      <dgm:prSet/>
      <dgm:spPr/>
      <dgm:t>
        <a:bodyPr/>
        <a:lstStyle/>
        <a:p>
          <a:endParaRPr lang="en-GB" sz="4000"/>
        </a:p>
      </dgm:t>
    </dgm:pt>
    <dgm:pt modelId="{F4591CBF-FE15-4C09-B8D1-8BFE182247FD}" type="sibTrans" cxnId="{A12BC5C3-183C-4EF7-8E4E-A37045A4AA2A}">
      <dgm:prSet/>
      <dgm:spPr/>
      <dgm:t>
        <a:bodyPr/>
        <a:lstStyle/>
        <a:p>
          <a:endParaRPr lang="en-GB"/>
        </a:p>
      </dgm:t>
    </dgm:pt>
    <dgm:pt modelId="{500D28EE-56A5-46A0-8F61-4D7A7DEC3357}">
      <dgm:prSet custT="1"/>
      <dgm:spPr/>
      <dgm:t>
        <a:bodyPr/>
        <a:lstStyle/>
        <a:p>
          <a:r>
            <a:rPr lang="en-GB" sz="3600"/>
            <a:t>Gender</a:t>
          </a:r>
        </a:p>
      </dgm:t>
    </dgm:pt>
    <dgm:pt modelId="{926B7891-C8EA-45EE-91E4-23CDB7A38156}" type="parTrans" cxnId="{392E6318-B099-4AE3-9DAA-A7F74E7A1FA5}">
      <dgm:prSet/>
      <dgm:spPr/>
      <dgm:t>
        <a:bodyPr/>
        <a:lstStyle/>
        <a:p>
          <a:endParaRPr lang="en-GB" sz="4000"/>
        </a:p>
      </dgm:t>
    </dgm:pt>
    <dgm:pt modelId="{27EC6EAB-9876-4749-819E-90712133F713}" type="sibTrans" cxnId="{392E6318-B099-4AE3-9DAA-A7F74E7A1FA5}">
      <dgm:prSet/>
      <dgm:spPr/>
      <dgm:t>
        <a:bodyPr/>
        <a:lstStyle/>
        <a:p>
          <a:endParaRPr lang="en-GB"/>
        </a:p>
      </dgm:t>
    </dgm:pt>
    <dgm:pt modelId="{3C1747B2-1FB6-4E46-B856-5484F091BA66}">
      <dgm:prSet/>
      <dgm:spPr/>
      <dgm:t>
        <a:bodyPr/>
        <a:lstStyle/>
        <a:p>
          <a:r>
            <a:rPr lang="en-GB"/>
            <a:t>A smaller proportion of female staff (33%), 13% at senior level </a:t>
          </a:r>
        </a:p>
      </dgm:t>
    </dgm:pt>
    <dgm:pt modelId="{261FCB01-B940-4395-8F59-2D85516956BF}" type="parTrans" cxnId="{74C76797-36E8-47B6-B839-8BC90A13BB11}">
      <dgm:prSet/>
      <dgm:spPr/>
      <dgm:t>
        <a:bodyPr/>
        <a:lstStyle/>
        <a:p>
          <a:endParaRPr lang="en-GB" sz="4000"/>
        </a:p>
      </dgm:t>
    </dgm:pt>
    <dgm:pt modelId="{96830A2E-7F78-42A2-B60F-1F05FD894AC9}" type="sibTrans" cxnId="{74C76797-36E8-47B6-B839-8BC90A13BB11}">
      <dgm:prSet/>
      <dgm:spPr/>
      <dgm:t>
        <a:bodyPr/>
        <a:lstStyle/>
        <a:p>
          <a:endParaRPr lang="en-GB"/>
        </a:p>
      </dgm:t>
    </dgm:pt>
    <dgm:pt modelId="{DCDF7FD0-BB35-4AD4-B9C5-0E8145A25694}">
      <dgm:prSet/>
      <dgm:spPr/>
      <dgm:t>
        <a:bodyPr/>
        <a:lstStyle/>
        <a:p>
          <a:r>
            <a:rPr lang="en-GB"/>
            <a:t>Most females (70%) are on the lower (lecturer/senior lecturer) grades.   </a:t>
          </a:r>
        </a:p>
      </dgm:t>
    </dgm:pt>
    <dgm:pt modelId="{53408854-BE78-4C01-90DD-0222FEF8144A}" type="parTrans" cxnId="{8E81AFDD-98A2-41EE-8820-C5D6EDAF4144}">
      <dgm:prSet/>
      <dgm:spPr/>
      <dgm:t>
        <a:bodyPr/>
        <a:lstStyle/>
        <a:p>
          <a:endParaRPr lang="en-GB" sz="4000"/>
        </a:p>
      </dgm:t>
    </dgm:pt>
    <dgm:pt modelId="{2474C346-DDE1-4C03-AA23-4C1DA78FE76A}" type="sibTrans" cxnId="{8E81AFDD-98A2-41EE-8820-C5D6EDAF4144}">
      <dgm:prSet/>
      <dgm:spPr/>
      <dgm:t>
        <a:bodyPr/>
        <a:lstStyle/>
        <a:p>
          <a:endParaRPr lang="en-GB"/>
        </a:p>
      </dgm:t>
    </dgm:pt>
    <dgm:pt modelId="{65B28044-1EE2-457F-AA88-2BD51AF7E610}">
      <dgm:prSet custT="1"/>
      <dgm:spPr/>
      <dgm:t>
        <a:bodyPr/>
        <a:lstStyle/>
        <a:p>
          <a:r>
            <a:rPr lang="en-GB" sz="3600"/>
            <a:t>Ethnicity</a:t>
          </a:r>
        </a:p>
      </dgm:t>
    </dgm:pt>
    <dgm:pt modelId="{E3796110-5D79-45F2-B8A8-E273614902B1}" type="parTrans" cxnId="{F1D2BE4C-0D4C-4CA1-BA5F-A869E691BA57}">
      <dgm:prSet/>
      <dgm:spPr/>
      <dgm:t>
        <a:bodyPr/>
        <a:lstStyle/>
        <a:p>
          <a:endParaRPr lang="en-GB" sz="4000"/>
        </a:p>
      </dgm:t>
    </dgm:pt>
    <dgm:pt modelId="{F0B0D1A5-3A6A-4227-BD7C-027BEB78FAC2}" type="sibTrans" cxnId="{F1D2BE4C-0D4C-4CA1-BA5F-A869E691BA57}">
      <dgm:prSet/>
      <dgm:spPr/>
      <dgm:t>
        <a:bodyPr/>
        <a:lstStyle/>
        <a:p>
          <a:endParaRPr lang="en-GB"/>
        </a:p>
      </dgm:t>
    </dgm:pt>
    <dgm:pt modelId="{47E2818B-E1DD-4E3F-A265-41376D138218}">
      <dgm:prSet/>
      <dgm:spPr/>
      <dgm:t>
        <a:bodyPr/>
        <a:lstStyle/>
        <a:p>
          <a:r>
            <a:rPr lang="en-GB"/>
            <a:t>54% white</a:t>
          </a:r>
        </a:p>
      </dgm:t>
    </dgm:pt>
    <dgm:pt modelId="{045C869A-9805-48AE-89F9-9811CA728D29}" type="parTrans" cxnId="{F2E7BC9D-EF24-45F5-BC26-5AF62B707CA2}">
      <dgm:prSet/>
      <dgm:spPr/>
      <dgm:t>
        <a:bodyPr/>
        <a:lstStyle/>
        <a:p>
          <a:endParaRPr lang="en-GB" sz="4000"/>
        </a:p>
      </dgm:t>
    </dgm:pt>
    <dgm:pt modelId="{B9FCE5B6-6B74-423B-AB57-3E3372509BD3}" type="sibTrans" cxnId="{F2E7BC9D-EF24-45F5-BC26-5AF62B707CA2}">
      <dgm:prSet/>
      <dgm:spPr/>
      <dgm:t>
        <a:bodyPr/>
        <a:lstStyle/>
        <a:p>
          <a:endParaRPr lang="en-GB"/>
        </a:p>
      </dgm:t>
    </dgm:pt>
    <dgm:pt modelId="{4FEA1D48-140A-489A-9F12-180D0AE6A15A}">
      <dgm:prSet/>
      <dgm:spPr/>
      <dgm:t>
        <a:bodyPr/>
        <a:lstStyle/>
        <a:p>
          <a:r>
            <a:rPr lang="en-GB"/>
            <a:t>50% BAME at senior levels and 22% at lower levels</a:t>
          </a:r>
        </a:p>
      </dgm:t>
    </dgm:pt>
    <dgm:pt modelId="{C7CC26D1-507E-44FA-B867-F4AC57F27893}" type="parTrans" cxnId="{B2D93061-B107-482B-8BEF-DBA9E0B87EC7}">
      <dgm:prSet/>
      <dgm:spPr/>
      <dgm:t>
        <a:bodyPr/>
        <a:lstStyle/>
        <a:p>
          <a:endParaRPr lang="en-GB" sz="4000"/>
        </a:p>
      </dgm:t>
    </dgm:pt>
    <dgm:pt modelId="{3302EA52-F81D-4ECC-9A98-F8FECEE42A65}" type="sibTrans" cxnId="{B2D93061-B107-482B-8BEF-DBA9E0B87EC7}">
      <dgm:prSet/>
      <dgm:spPr/>
      <dgm:t>
        <a:bodyPr/>
        <a:lstStyle/>
        <a:p>
          <a:endParaRPr lang="en-GB"/>
        </a:p>
      </dgm:t>
    </dgm:pt>
    <dgm:pt modelId="{77DB0B63-0EBC-4497-9021-45CF63FA2479}">
      <dgm:prSet/>
      <dgm:spPr/>
      <dgm:t>
        <a:bodyPr/>
        <a:lstStyle/>
        <a:p>
          <a:r>
            <a:rPr lang="en-GB"/>
            <a:t>Students</a:t>
          </a:r>
        </a:p>
      </dgm:t>
    </dgm:pt>
    <dgm:pt modelId="{2B8AE225-7B05-4670-ADF6-756C18D88AAA}" type="parTrans" cxnId="{3872D2EA-4BED-411C-85EA-D68E29C6201F}">
      <dgm:prSet/>
      <dgm:spPr/>
      <dgm:t>
        <a:bodyPr/>
        <a:lstStyle/>
        <a:p>
          <a:endParaRPr lang="en-GB" sz="4000"/>
        </a:p>
      </dgm:t>
    </dgm:pt>
    <dgm:pt modelId="{3644CBEA-AFD0-4EE8-A832-0E8FE75C6DC3}" type="sibTrans" cxnId="{3872D2EA-4BED-411C-85EA-D68E29C6201F}">
      <dgm:prSet/>
      <dgm:spPr/>
      <dgm:t>
        <a:bodyPr/>
        <a:lstStyle/>
        <a:p>
          <a:endParaRPr lang="en-GB"/>
        </a:p>
      </dgm:t>
    </dgm:pt>
    <dgm:pt modelId="{4DF69BA7-D3F7-441D-80ED-47562DA7BB1E}">
      <dgm:prSet/>
      <dgm:spPr/>
      <dgm:t>
        <a:bodyPr/>
        <a:lstStyle/>
        <a:p>
          <a:r>
            <a:rPr lang="en-GB"/>
            <a:t>Low proportion of female students on Built Environment courses</a:t>
          </a:r>
        </a:p>
      </dgm:t>
    </dgm:pt>
    <dgm:pt modelId="{F18D9282-33DF-404A-82DE-C5AF02FEC547}" type="parTrans" cxnId="{171C423C-AF01-417F-9157-C2E952B525D5}">
      <dgm:prSet/>
      <dgm:spPr/>
      <dgm:t>
        <a:bodyPr/>
        <a:lstStyle/>
        <a:p>
          <a:endParaRPr lang="en-GB" sz="4000"/>
        </a:p>
      </dgm:t>
    </dgm:pt>
    <dgm:pt modelId="{D97EC82C-27A1-4CF9-93ED-1709BCF00539}" type="sibTrans" cxnId="{171C423C-AF01-417F-9157-C2E952B525D5}">
      <dgm:prSet/>
      <dgm:spPr/>
      <dgm:t>
        <a:bodyPr/>
        <a:lstStyle/>
        <a:p>
          <a:endParaRPr lang="en-GB"/>
        </a:p>
      </dgm:t>
    </dgm:pt>
    <dgm:pt modelId="{72CFDA19-02A8-42E8-9385-BB91F1DF4724}">
      <dgm:prSet/>
      <dgm:spPr/>
      <dgm:t>
        <a:bodyPr/>
        <a:lstStyle/>
        <a:p>
          <a:r>
            <a:rPr lang="en-GB" dirty="0"/>
            <a:t>Must reach out to schools to ‘advertise’ BEA careers</a:t>
          </a:r>
        </a:p>
      </dgm:t>
    </dgm:pt>
    <dgm:pt modelId="{F3C005E6-7E04-464A-AF50-FCEE6F5A3945}" type="parTrans" cxnId="{C15CC4A0-AD58-45E6-8CB1-F74D936260E0}">
      <dgm:prSet/>
      <dgm:spPr/>
      <dgm:t>
        <a:bodyPr/>
        <a:lstStyle/>
        <a:p>
          <a:endParaRPr lang="en-GB" sz="4000"/>
        </a:p>
      </dgm:t>
    </dgm:pt>
    <dgm:pt modelId="{C5650F14-270D-4C01-A79E-A9D9DD1D92EF}" type="sibTrans" cxnId="{C15CC4A0-AD58-45E6-8CB1-F74D936260E0}">
      <dgm:prSet/>
      <dgm:spPr/>
      <dgm:t>
        <a:bodyPr/>
        <a:lstStyle/>
        <a:p>
          <a:endParaRPr lang="en-GB"/>
        </a:p>
      </dgm:t>
    </dgm:pt>
    <dgm:pt modelId="{5F926CA0-D9E4-4F4F-9928-3374B87A9D21}">
      <dgm:prSet/>
      <dgm:spPr/>
      <dgm:t>
        <a:bodyPr/>
        <a:lstStyle/>
        <a:p>
          <a:r>
            <a:rPr lang="en-GB" dirty="0"/>
            <a:t>BAME awarding gap exists </a:t>
          </a:r>
        </a:p>
      </dgm:t>
    </dgm:pt>
    <dgm:pt modelId="{764DC27C-F94F-4C80-B2B2-80D8787AB9C1}" type="parTrans" cxnId="{C3459050-5CD2-4DAB-9F15-C424B1E5BFF7}">
      <dgm:prSet/>
      <dgm:spPr/>
      <dgm:t>
        <a:bodyPr/>
        <a:lstStyle/>
        <a:p>
          <a:endParaRPr lang="en-GB" sz="4000"/>
        </a:p>
      </dgm:t>
    </dgm:pt>
    <dgm:pt modelId="{E2BD6B8D-2E73-441F-BD96-DD5CFE64155B}" type="sibTrans" cxnId="{C3459050-5CD2-4DAB-9F15-C424B1E5BFF7}">
      <dgm:prSet/>
      <dgm:spPr/>
      <dgm:t>
        <a:bodyPr/>
        <a:lstStyle/>
        <a:p>
          <a:endParaRPr lang="en-GB"/>
        </a:p>
      </dgm:t>
    </dgm:pt>
    <dgm:pt modelId="{48A8D989-CA9F-405C-A34E-E53A0FA3B155}">
      <dgm:prSet/>
      <dgm:spPr/>
      <dgm:t>
        <a:bodyPr/>
        <a:lstStyle/>
        <a:p>
          <a:r>
            <a:rPr lang="en-GB"/>
            <a:t>need to recruit BAME students either</a:t>
          </a:r>
        </a:p>
      </dgm:t>
    </dgm:pt>
    <dgm:pt modelId="{60E37111-6577-4656-BA90-31EDEB6050D2}" type="parTrans" cxnId="{68E70492-545B-45BF-A643-56CC28BE0165}">
      <dgm:prSet/>
      <dgm:spPr/>
      <dgm:t>
        <a:bodyPr/>
        <a:lstStyle/>
        <a:p>
          <a:endParaRPr lang="en-GB" sz="4000"/>
        </a:p>
      </dgm:t>
    </dgm:pt>
    <dgm:pt modelId="{2636BBAF-A174-4563-89A5-2CC3964C9CB2}" type="sibTrans" cxnId="{68E70492-545B-45BF-A643-56CC28BE0165}">
      <dgm:prSet/>
      <dgm:spPr/>
      <dgm:t>
        <a:bodyPr/>
        <a:lstStyle/>
        <a:p>
          <a:endParaRPr lang="en-GB"/>
        </a:p>
      </dgm:t>
    </dgm:pt>
    <dgm:pt modelId="{082C38FA-FE3F-47EC-8D28-C7CD70EBB700}" type="pres">
      <dgm:prSet presAssocID="{8F7144DA-4335-4963-8A1F-DB0F84A9A2B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A6CB38-B99A-4584-8678-0F96CE180C9E}" type="pres">
      <dgm:prSet presAssocID="{6AF44553-6D30-4DBF-9472-BD14E5F6E28E}" presName="vertOne" presStyleCnt="0"/>
      <dgm:spPr/>
    </dgm:pt>
    <dgm:pt modelId="{7072AD02-91E3-46A0-BE1B-271E515F31B5}" type="pres">
      <dgm:prSet presAssocID="{6AF44553-6D30-4DBF-9472-BD14E5F6E28E}" presName="txOne" presStyleLbl="node0" presStyleIdx="0" presStyleCnt="2">
        <dgm:presLayoutVars>
          <dgm:chPref val="3"/>
        </dgm:presLayoutVars>
      </dgm:prSet>
      <dgm:spPr/>
    </dgm:pt>
    <dgm:pt modelId="{5FBD0878-FAD3-4D9F-B51A-E293F6A65EB2}" type="pres">
      <dgm:prSet presAssocID="{6AF44553-6D30-4DBF-9472-BD14E5F6E28E}" presName="parTransOne" presStyleCnt="0"/>
      <dgm:spPr/>
    </dgm:pt>
    <dgm:pt modelId="{58916C65-EEC5-4055-A817-48192B01FF1D}" type="pres">
      <dgm:prSet presAssocID="{6AF44553-6D30-4DBF-9472-BD14E5F6E28E}" presName="horzOne" presStyleCnt="0"/>
      <dgm:spPr/>
    </dgm:pt>
    <dgm:pt modelId="{BA0538A2-6528-4979-9A5B-3799079947CD}" type="pres">
      <dgm:prSet presAssocID="{500D28EE-56A5-46A0-8F61-4D7A7DEC3357}" presName="vertTwo" presStyleCnt="0"/>
      <dgm:spPr/>
    </dgm:pt>
    <dgm:pt modelId="{9D75C4C4-726C-445F-BA25-F7E3B9D19D0E}" type="pres">
      <dgm:prSet presAssocID="{500D28EE-56A5-46A0-8F61-4D7A7DEC3357}" presName="txTwo" presStyleLbl="node2" presStyleIdx="0" presStyleCnt="4">
        <dgm:presLayoutVars>
          <dgm:chPref val="3"/>
        </dgm:presLayoutVars>
      </dgm:prSet>
      <dgm:spPr/>
    </dgm:pt>
    <dgm:pt modelId="{4B064CF8-8170-4A4B-8723-B421957608F9}" type="pres">
      <dgm:prSet presAssocID="{500D28EE-56A5-46A0-8F61-4D7A7DEC3357}" presName="parTransTwo" presStyleCnt="0"/>
      <dgm:spPr/>
    </dgm:pt>
    <dgm:pt modelId="{7F513F37-172E-48D1-8F37-A0FB2BC687D6}" type="pres">
      <dgm:prSet presAssocID="{500D28EE-56A5-46A0-8F61-4D7A7DEC3357}" presName="horzTwo" presStyleCnt="0"/>
      <dgm:spPr/>
    </dgm:pt>
    <dgm:pt modelId="{06D238A1-F8B4-46D4-AAB9-D6F2ACB83384}" type="pres">
      <dgm:prSet presAssocID="{3C1747B2-1FB6-4E46-B856-5484F091BA66}" presName="vertThree" presStyleCnt="0"/>
      <dgm:spPr/>
    </dgm:pt>
    <dgm:pt modelId="{B205BB90-61D7-42D6-9645-126F5A57B3E1}" type="pres">
      <dgm:prSet presAssocID="{3C1747B2-1FB6-4E46-B856-5484F091BA66}" presName="txThree" presStyleLbl="node3" presStyleIdx="0" presStyleCnt="6">
        <dgm:presLayoutVars>
          <dgm:chPref val="3"/>
        </dgm:presLayoutVars>
      </dgm:prSet>
      <dgm:spPr/>
    </dgm:pt>
    <dgm:pt modelId="{FBF765B6-5515-4E7A-B044-6B6580E38196}" type="pres">
      <dgm:prSet presAssocID="{3C1747B2-1FB6-4E46-B856-5484F091BA66}" presName="horzThree" presStyleCnt="0"/>
      <dgm:spPr/>
    </dgm:pt>
    <dgm:pt modelId="{DFD20F81-6598-4BF7-970F-FE558A410EC8}" type="pres">
      <dgm:prSet presAssocID="{96830A2E-7F78-42A2-B60F-1F05FD894AC9}" presName="sibSpaceThree" presStyleCnt="0"/>
      <dgm:spPr/>
    </dgm:pt>
    <dgm:pt modelId="{DAFE3982-F2CE-4CBD-80D8-3418EDEA4528}" type="pres">
      <dgm:prSet presAssocID="{DCDF7FD0-BB35-4AD4-B9C5-0E8145A25694}" presName="vertThree" presStyleCnt="0"/>
      <dgm:spPr/>
    </dgm:pt>
    <dgm:pt modelId="{E2E0F83A-220D-4A74-BA3E-4DF1D9FC4DE1}" type="pres">
      <dgm:prSet presAssocID="{DCDF7FD0-BB35-4AD4-B9C5-0E8145A25694}" presName="txThree" presStyleLbl="node3" presStyleIdx="1" presStyleCnt="6">
        <dgm:presLayoutVars>
          <dgm:chPref val="3"/>
        </dgm:presLayoutVars>
      </dgm:prSet>
      <dgm:spPr/>
    </dgm:pt>
    <dgm:pt modelId="{523F2389-F573-4348-B40C-BE9D19D3935A}" type="pres">
      <dgm:prSet presAssocID="{DCDF7FD0-BB35-4AD4-B9C5-0E8145A25694}" presName="horzThree" presStyleCnt="0"/>
      <dgm:spPr/>
    </dgm:pt>
    <dgm:pt modelId="{5B69FD84-74FF-415D-99F1-E8BBFF7849FF}" type="pres">
      <dgm:prSet presAssocID="{27EC6EAB-9876-4749-819E-90712133F713}" presName="sibSpaceTwo" presStyleCnt="0"/>
      <dgm:spPr/>
    </dgm:pt>
    <dgm:pt modelId="{23779526-E772-4CC3-AE50-D0F42C92ABD0}" type="pres">
      <dgm:prSet presAssocID="{65B28044-1EE2-457F-AA88-2BD51AF7E610}" presName="vertTwo" presStyleCnt="0"/>
      <dgm:spPr/>
    </dgm:pt>
    <dgm:pt modelId="{AF0890A3-2019-4DD8-9A8B-6EBF61A44F80}" type="pres">
      <dgm:prSet presAssocID="{65B28044-1EE2-457F-AA88-2BD51AF7E610}" presName="txTwo" presStyleLbl="node2" presStyleIdx="1" presStyleCnt="4">
        <dgm:presLayoutVars>
          <dgm:chPref val="3"/>
        </dgm:presLayoutVars>
      </dgm:prSet>
      <dgm:spPr/>
    </dgm:pt>
    <dgm:pt modelId="{9FD582C4-97EB-4978-8902-6A98E5FF6B4F}" type="pres">
      <dgm:prSet presAssocID="{65B28044-1EE2-457F-AA88-2BD51AF7E610}" presName="parTransTwo" presStyleCnt="0"/>
      <dgm:spPr/>
    </dgm:pt>
    <dgm:pt modelId="{0EDABBBC-532B-4AC4-90D1-77D2EE1A367E}" type="pres">
      <dgm:prSet presAssocID="{65B28044-1EE2-457F-AA88-2BD51AF7E610}" presName="horzTwo" presStyleCnt="0"/>
      <dgm:spPr/>
    </dgm:pt>
    <dgm:pt modelId="{7FCEC207-00F5-4253-BB7E-8748AE3917EE}" type="pres">
      <dgm:prSet presAssocID="{47E2818B-E1DD-4E3F-A265-41376D138218}" presName="vertThree" presStyleCnt="0"/>
      <dgm:spPr/>
    </dgm:pt>
    <dgm:pt modelId="{75C28058-F3AB-4111-9B84-BCB34C311569}" type="pres">
      <dgm:prSet presAssocID="{47E2818B-E1DD-4E3F-A265-41376D138218}" presName="txThree" presStyleLbl="node3" presStyleIdx="2" presStyleCnt="6">
        <dgm:presLayoutVars>
          <dgm:chPref val="3"/>
        </dgm:presLayoutVars>
      </dgm:prSet>
      <dgm:spPr/>
    </dgm:pt>
    <dgm:pt modelId="{F9DF04D7-A926-40B2-A52E-B3059DD8DA88}" type="pres">
      <dgm:prSet presAssocID="{47E2818B-E1DD-4E3F-A265-41376D138218}" presName="horzThree" presStyleCnt="0"/>
      <dgm:spPr/>
    </dgm:pt>
    <dgm:pt modelId="{A531261B-2A2E-4AE0-B80E-1EBBB52A4770}" type="pres">
      <dgm:prSet presAssocID="{B9FCE5B6-6B74-423B-AB57-3E3372509BD3}" presName="sibSpaceThree" presStyleCnt="0"/>
      <dgm:spPr/>
    </dgm:pt>
    <dgm:pt modelId="{D8AB6F59-D813-4B69-8502-7FE48BC7AF34}" type="pres">
      <dgm:prSet presAssocID="{4FEA1D48-140A-489A-9F12-180D0AE6A15A}" presName="vertThree" presStyleCnt="0"/>
      <dgm:spPr/>
    </dgm:pt>
    <dgm:pt modelId="{A2DD46AC-637F-4B07-A5A9-D6D67A27DE3E}" type="pres">
      <dgm:prSet presAssocID="{4FEA1D48-140A-489A-9F12-180D0AE6A15A}" presName="txThree" presStyleLbl="node3" presStyleIdx="3" presStyleCnt="6">
        <dgm:presLayoutVars>
          <dgm:chPref val="3"/>
        </dgm:presLayoutVars>
      </dgm:prSet>
      <dgm:spPr/>
    </dgm:pt>
    <dgm:pt modelId="{2ECDA8AD-666F-4B47-983B-1020263F1DF4}" type="pres">
      <dgm:prSet presAssocID="{4FEA1D48-140A-489A-9F12-180D0AE6A15A}" presName="horzThree" presStyleCnt="0"/>
      <dgm:spPr/>
    </dgm:pt>
    <dgm:pt modelId="{EAB60BFB-ABE7-463F-8EB7-1FC47B68CD28}" type="pres">
      <dgm:prSet presAssocID="{F4591CBF-FE15-4C09-B8D1-8BFE182247FD}" presName="sibSpaceOne" presStyleCnt="0"/>
      <dgm:spPr/>
    </dgm:pt>
    <dgm:pt modelId="{BA013BA8-6FA1-4364-B1CF-8EE0E71DFF1D}" type="pres">
      <dgm:prSet presAssocID="{77DB0B63-0EBC-4497-9021-45CF63FA2479}" presName="vertOne" presStyleCnt="0"/>
      <dgm:spPr/>
    </dgm:pt>
    <dgm:pt modelId="{E77CF169-4A8B-45BF-A4E8-B210B9AF9FBB}" type="pres">
      <dgm:prSet presAssocID="{77DB0B63-0EBC-4497-9021-45CF63FA2479}" presName="txOne" presStyleLbl="node0" presStyleIdx="1" presStyleCnt="2">
        <dgm:presLayoutVars>
          <dgm:chPref val="3"/>
        </dgm:presLayoutVars>
      </dgm:prSet>
      <dgm:spPr/>
    </dgm:pt>
    <dgm:pt modelId="{6608C0F7-BAA3-4CD5-8424-9072DBBEFDD9}" type="pres">
      <dgm:prSet presAssocID="{77DB0B63-0EBC-4497-9021-45CF63FA2479}" presName="parTransOne" presStyleCnt="0"/>
      <dgm:spPr/>
    </dgm:pt>
    <dgm:pt modelId="{CB809218-F4CD-409E-9682-2B074421A735}" type="pres">
      <dgm:prSet presAssocID="{77DB0B63-0EBC-4497-9021-45CF63FA2479}" presName="horzOne" presStyleCnt="0"/>
      <dgm:spPr/>
    </dgm:pt>
    <dgm:pt modelId="{06590595-23C7-4920-B0CA-9FBFB2246BAE}" type="pres">
      <dgm:prSet presAssocID="{4DF69BA7-D3F7-441D-80ED-47562DA7BB1E}" presName="vertTwo" presStyleCnt="0"/>
      <dgm:spPr/>
    </dgm:pt>
    <dgm:pt modelId="{EC2FEB9F-D189-4229-91AE-1451CBA38E91}" type="pres">
      <dgm:prSet presAssocID="{4DF69BA7-D3F7-441D-80ED-47562DA7BB1E}" presName="txTwo" presStyleLbl="node2" presStyleIdx="2" presStyleCnt="4">
        <dgm:presLayoutVars>
          <dgm:chPref val="3"/>
        </dgm:presLayoutVars>
      </dgm:prSet>
      <dgm:spPr/>
    </dgm:pt>
    <dgm:pt modelId="{057D29DC-5351-4926-A195-FF9904911933}" type="pres">
      <dgm:prSet presAssocID="{4DF69BA7-D3F7-441D-80ED-47562DA7BB1E}" presName="parTransTwo" presStyleCnt="0"/>
      <dgm:spPr/>
    </dgm:pt>
    <dgm:pt modelId="{5FA86A69-821B-4E36-A948-687D42FF2934}" type="pres">
      <dgm:prSet presAssocID="{4DF69BA7-D3F7-441D-80ED-47562DA7BB1E}" presName="horzTwo" presStyleCnt="0"/>
      <dgm:spPr/>
    </dgm:pt>
    <dgm:pt modelId="{1E6B4B2F-8152-48E2-9A9C-BA9F4BB1A019}" type="pres">
      <dgm:prSet presAssocID="{72CFDA19-02A8-42E8-9385-BB91F1DF4724}" presName="vertThree" presStyleCnt="0"/>
      <dgm:spPr/>
    </dgm:pt>
    <dgm:pt modelId="{060ECBC8-02C8-40AB-874D-70CE0A0ED3F2}" type="pres">
      <dgm:prSet presAssocID="{72CFDA19-02A8-42E8-9385-BB91F1DF4724}" presName="txThree" presStyleLbl="node3" presStyleIdx="4" presStyleCnt="6">
        <dgm:presLayoutVars>
          <dgm:chPref val="3"/>
        </dgm:presLayoutVars>
      </dgm:prSet>
      <dgm:spPr/>
    </dgm:pt>
    <dgm:pt modelId="{464CABAF-D463-4DC5-8DE7-7F1FB05151D2}" type="pres">
      <dgm:prSet presAssocID="{72CFDA19-02A8-42E8-9385-BB91F1DF4724}" presName="horzThree" presStyleCnt="0"/>
      <dgm:spPr/>
    </dgm:pt>
    <dgm:pt modelId="{4EF937CA-1969-42CE-BEF7-C54469E41F22}" type="pres">
      <dgm:prSet presAssocID="{D97EC82C-27A1-4CF9-93ED-1709BCF00539}" presName="sibSpaceTwo" presStyleCnt="0"/>
      <dgm:spPr/>
    </dgm:pt>
    <dgm:pt modelId="{8A716680-5A1E-46E1-8BE1-176D8044BCDB}" type="pres">
      <dgm:prSet presAssocID="{5F926CA0-D9E4-4F4F-9928-3374B87A9D21}" presName="vertTwo" presStyleCnt="0"/>
      <dgm:spPr/>
    </dgm:pt>
    <dgm:pt modelId="{8DF1C1A8-599B-4962-B978-E62F8DC9503B}" type="pres">
      <dgm:prSet presAssocID="{5F926CA0-D9E4-4F4F-9928-3374B87A9D21}" presName="txTwo" presStyleLbl="node2" presStyleIdx="3" presStyleCnt="4">
        <dgm:presLayoutVars>
          <dgm:chPref val="3"/>
        </dgm:presLayoutVars>
      </dgm:prSet>
      <dgm:spPr/>
    </dgm:pt>
    <dgm:pt modelId="{CE57C2AF-A590-44E2-BBDA-720CFD8EC6CF}" type="pres">
      <dgm:prSet presAssocID="{5F926CA0-D9E4-4F4F-9928-3374B87A9D21}" presName="parTransTwo" presStyleCnt="0"/>
      <dgm:spPr/>
    </dgm:pt>
    <dgm:pt modelId="{7B9C350D-B3B5-4111-B11F-4E641F479A11}" type="pres">
      <dgm:prSet presAssocID="{5F926CA0-D9E4-4F4F-9928-3374B87A9D21}" presName="horzTwo" presStyleCnt="0"/>
      <dgm:spPr/>
    </dgm:pt>
    <dgm:pt modelId="{B9BAFD20-085A-448E-B84A-86392E41F788}" type="pres">
      <dgm:prSet presAssocID="{48A8D989-CA9F-405C-A34E-E53A0FA3B155}" presName="vertThree" presStyleCnt="0"/>
      <dgm:spPr/>
    </dgm:pt>
    <dgm:pt modelId="{CB317A7C-9DF7-4781-80A9-208790439303}" type="pres">
      <dgm:prSet presAssocID="{48A8D989-CA9F-405C-A34E-E53A0FA3B155}" presName="txThree" presStyleLbl="node3" presStyleIdx="5" presStyleCnt="6">
        <dgm:presLayoutVars>
          <dgm:chPref val="3"/>
        </dgm:presLayoutVars>
      </dgm:prSet>
      <dgm:spPr/>
    </dgm:pt>
    <dgm:pt modelId="{A1095744-8F4E-4D70-8EF9-B7EC01974939}" type="pres">
      <dgm:prSet presAssocID="{48A8D989-CA9F-405C-A34E-E53A0FA3B155}" presName="horzThree" presStyleCnt="0"/>
      <dgm:spPr/>
    </dgm:pt>
  </dgm:ptLst>
  <dgm:cxnLst>
    <dgm:cxn modelId="{B9D80903-60EC-4860-A112-513ECC5A166C}" type="presOf" srcId="{5F926CA0-D9E4-4F4F-9928-3374B87A9D21}" destId="{8DF1C1A8-599B-4962-B978-E62F8DC9503B}" srcOrd="0" destOrd="0" presId="urn:microsoft.com/office/officeart/2005/8/layout/hierarchy4"/>
    <dgm:cxn modelId="{94D79C0A-4296-4E82-9523-0C4749833A30}" type="presOf" srcId="{6AF44553-6D30-4DBF-9472-BD14E5F6E28E}" destId="{7072AD02-91E3-46A0-BE1B-271E515F31B5}" srcOrd="0" destOrd="0" presId="urn:microsoft.com/office/officeart/2005/8/layout/hierarchy4"/>
    <dgm:cxn modelId="{392E6318-B099-4AE3-9DAA-A7F74E7A1FA5}" srcId="{6AF44553-6D30-4DBF-9472-BD14E5F6E28E}" destId="{500D28EE-56A5-46A0-8F61-4D7A7DEC3357}" srcOrd="0" destOrd="0" parTransId="{926B7891-C8EA-45EE-91E4-23CDB7A38156}" sibTransId="{27EC6EAB-9876-4749-819E-90712133F713}"/>
    <dgm:cxn modelId="{34E7682A-6C67-4BFF-A112-D8E7184FA33E}" type="presOf" srcId="{3C1747B2-1FB6-4E46-B856-5484F091BA66}" destId="{B205BB90-61D7-42D6-9645-126F5A57B3E1}" srcOrd="0" destOrd="0" presId="urn:microsoft.com/office/officeart/2005/8/layout/hierarchy4"/>
    <dgm:cxn modelId="{171C423C-AF01-417F-9157-C2E952B525D5}" srcId="{77DB0B63-0EBC-4497-9021-45CF63FA2479}" destId="{4DF69BA7-D3F7-441D-80ED-47562DA7BB1E}" srcOrd="0" destOrd="0" parTransId="{F18D9282-33DF-404A-82DE-C5AF02FEC547}" sibTransId="{D97EC82C-27A1-4CF9-93ED-1709BCF00539}"/>
    <dgm:cxn modelId="{B2D93061-B107-482B-8BEF-DBA9E0B87EC7}" srcId="{65B28044-1EE2-457F-AA88-2BD51AF7E610}" destId="{4FEA1D48-140A-489A-9F12-180D0AE6A15A}" srcOrd="1" destOrd="0" parTransId="{C7CC26D1-507E-44FA-B867-F4AC57F27893}" sibTransId="{3302EA52-F81D-4ECC-9A98-F8FECEE42A65}"/>
    <dgm:cxn modelId="{5883CA49-91C1-49D8-A157-77213B8DE019}" type="presOf" srcId="{48A8D989-CA9F-405C-A34E-E53A0FA3B155}" destId="{CB317A7C-9DF7-4781-80A9-208790439303}" srcOrd="0" destOrd="0" presId="urn:microsoft.com/office/officeart/2005/8/layout/hierarchy4"/>
    <dgm:cxn modelId="{F1D2BE4C-0D4C-4CA1-BA5F-A869E691BA57}" srcId="{6AF44553-6D30-4DBF-9472-BD14E5F6E28E}" destId="{65B28044-1EE2-457F-AA88-2BD51AF7E610}" srcOrd="1" destOrd="0" parTransId="{E3796110-5D79-45F2-B8A8-E273614902B1}" sibTransId="{F0B0D1A5-3A6A-4227-BD7C-027BEB78FAC2}"/>
    <dgm:cxn modelId="{C3459050-5CD2-4DAB-9F15-C424B1E5BFF7}" srcId="{77DB0B63-0EBC-4497-9021-45CF63FA2479}" destId="{5F926CA0-D9E4-4F4F-9928-3374B87A9D21}" srcOrd="1" destOrd="0" parTransId="{764DC27C-F94F-4C80-B2B2-80D8787AB9C1}" sibTransId="{E2BD6B8D-2E73-441F-BD96-DD5CFE64155B}"/>
    <dgm:cxn modelId="{21EB3555-E783-44CE-9E36-67E930E2F997}" type="presOf" srcId="{500D28EE-56A5-46A0-8F61-4D7A7DEC3357}" destId="{9D75C4C4-726C-445F-BA25-F7E3B9D19D0E}" srcOrd="0" destOrd="0" presId="urn:microsoft.com/office/officeart/2005/8/layout/hierarchy4"/>
    <dgm:cxn modelId="{C97F8189-F5DB-486E-8235-5B2A368C41DE}" type="presOf" srcId="{65B28044-1EE2-457F-AA88-2BD51AF7E610}" destId="{AF0890A3-2019-4DD8-9A8B-6EBF61A44F80}" srcOrd="0" destOrd="0" presId="urn:microsoft.com/office/officeart/2005/8/layout/hierarchy4"/>
    <dgm:cxn modelId="{68E70492-545B-45BF-A643-56CC28BE0165}" srcId="{5F926CA0-D9E4-4F4F-9928-3374B87A9D21}" destId="{48A8D989-CA9F-405C-A34E-E53A0FA3B155}" srcOrd="0" destOrd="0" parTransId="{60E37111-6577-4656-BA90-31EDEB6050D2}" sibTransId="{2636BBAF-A174-4563-89A5-2CC3964C9CB2}"/>
    <dgm:cxn modelId="{74C76797-36E8-47B6-B839-8BC90A13BB11}" srcId="{500D28EE-56A5-46A0-8F61-4D7A7DEC3357}" destId="{3C1747B2-1FB6-4E46-B856-5484F091BA66}" srcOrd="0" destOrd="0" parTransId="{261FCB01-B940-4395-8F59-2D85516956BF}" sibTransId="{96830A2E-7F78-42A2-B60F-1F05FD894AC9}"/>
    <dgm:cxn modelId="{90C7CC9B-1787-4D70-BC09-E510919BF64A}" type="presOf" srcId="{77DB0B63-0EBC-4497-9021-45CF63FA2479}" destId="{E77CF169-4A8B-45BF-A4E8-B210B9AF9FBB}" srcOrd="0" destOrd="0" presId="urn:microsoft.com/office/officeart/2005/8/layout/hierarchy4"/>
    <dgm:cxn modelId="{F2E7BC9D-EF24-45F5-BC26-5AF62B707CA2}" srcId="{65B28044-1EE2-457F-AA88-2BD51AF7E610}" destId="{47E2818B-E1DD-4E3F-A265-41376D138218}" srcOrd="0" destOrd="0" parTransId="{045C869A-9805-48AE-89F9-9811CA728D29}" sibTransId="{B9FCE5B6-6B74-423B-AB57-3E3372509BD3}"/>
    <dgm:cxn modelId="{C15CC4A0-AD58-45E6-8CB1-F74D936260E0}" srcId="{4DF69BA7-D3F7-441D-80ED-47562DA7BB1E}" destId="{72CFDA19-02A8-42E8-9385-BB91F1DF4724}" srcOrd="0" destOrd="0" parTransId="{F3C005E6-7E04-464A-AF50-FCEE6F5A3945}" sibTransId="{C5650F14-270D-4C01-A79E-A9D9DD1D92EF}"/>
    <dgm:cxn modelId="{A12BC5C3-183C-4EF7-8E4E-A37045A4AA2A}" srcId="{8F7144DA-4335-4963-8A1F-DB0F84A9A2B8}" destId="{6AF44553-6D30-4DBF-9472-BD14E5F6E28E}" srcOrd="0" destOrd="0" parTransId="{10EAD7E0-BFB9-4239-AA1C-C781DD01BCEC}" sibTransId="{F4591CBF-FE15-4C09-B8D1-8BFE182247FD}"/>
    <dgm:cxn modelId="{E54B8DD2-FED8-4E15-A97A-384659822B7A}" type="presOf" srcId="{DCDF7FD0-BB35-4AD4-B9C5-0E8145A25694}" destId="{E2E0F83A-220D-4A74-BA3E-4DF1D9FC4DE1}" srcOrd="0" destOrd="0" presId="urn:microsoft.com/office/officeart/2005/8/layout/hierarchy4"/>
    <dgm:cxn modelId="{88279BD2-E0D8-438D-A233-C47136D982B3}" type="presOf" srcId="{72CFDA19-02A8-42E8-9385-BB91F1DF4724}" destId="{060ECBC8-02C8-40AB-874D-70CE0A0ED3F2}" srcOrd="0" destOrd="0" presId="urn:microsoft.com/office/officeart/2005/8/layout/hierarchy4"/>
    <dgm:cxn modelId="{2F487AD5-4EEE-42E5-993A-0A2B4727FE1E}" type="presOf" srcId="{47E2818B-E1DD-4E3F-A265-41376D138218}" destId="{75C28058-F3AB-4111-9B84-BCB34C311569}" srcOrd="0" destOrd="0" presId="urn:microsoft.com/office/officeart/2005/8/layout/hierarchy4"/>
    <dgm:cxn modelId="{7FBC95D8-244D-41C1-AC4D-C2592054AFE2}" type="presOf" srcId="{4FEA1D48-140A-489A-9F12-180D0AE6A15A}" destId="{A2DD46AC-637F-4B07-A5A9-D6D67A27DE3E}" srcOrd="0" destOrd="0" presId="urn:microsoft.com/office/officeart/2005/8/layout/hierarchy4"/>
    <dgm:cxn modelId="{8E81AFDD-98A2-41EE-8820-C5D6EDAF4144}" srcId="{500D28EE-56A5-46A0-8F61-4D7A7DEC3357}" destId="{DCDF7FD0-BB35-4AD4-B9C5-0E8145A25694}" srcOrd="1" destOrd="0" parTransId="{53408854-BE78-4C01-90DD-0222FEF8144A}" sibTransId="{2474C346-DDE1-4C03-AA23-4C1DA78FE76A}"/>
    <dgm:cxn modelId="{EEEFFEE6-1CDE-4792-B118-849EDD9EE369}" type="presOf" srcId="{4DF69BA7-D3F7-441D-80ED-47562DA7BB1E}" destId="{EC2FEB9F-D189-4229-91AE-1451CBA38E91}" srcOrd="0" destOrd="0" presId="urn:microsoft.com/office/officeart/2005/8/layout/hierarchy4"/>
    <dgm:cxn modelId="{3872D2EA-4BED-411C-85EA-D68E29C6201F}" srcId="{8F7144DA-4335-4963-8A1F-DB0F84A9A2B8}" destId="{77DB0B63-0EBC-4497-9021-45CF63FA2479}" srcOrd="1" destOrd="0" parTransId="{2B8AE225-7B05-4670-ADF6-756C18D88AAA}" sibTransId="{3644CBEA-AFD0-4EE8-A832-0E8FE75C6DC3}"/>
    <dgm:cxn modelId="{B059B7F4-A37A-46C8-82EA-95CCFC954D95}" type="presOf" srcId="{8F7144DA-4335-4963-8A1F-DB0F84A9A2B8}" destId="{082C38FA-FE3F-47EC-8D28-C7CD70EBB700}" srcOrd="0" destOrd="0" presId="urn:microsoft.com/office/officeart/2005/8/layout/hierarchy4"/>
    <dgm:cxn modelId="{0125E38A-A254-4518-9548-2E6851DA2C13}" type="presParOf" srcId="{082C38FA-FE3F-47EC-8D28-C7CD70EBB700}" destId="{E2A6CB38-B99A-4584-8678-0F96CE180C9E}" srcOrd="0" destOrd="0" presId="urn:microsoft.com/office/officeart/2005/8/layout/hierarchy4"/>
    <dgm:cxn modelId="{561DE63E-F0BC-4A08-96CC-35B40188ACC3}" type="presParOf" srcId="{E2A6CB38-B99A-4584-8678-0F96CE180C9E}" destId="{7072AD02-91E3-46A0-BE1B-271E515F31B5}" srcOrd="0" destOrd="0" presId="urn:microsoft.com/office/officeart/2005/8/layout/hierarchy4"/>
    <dgm:cxn modelId="{B3AFE4C8-5035-4288-AB09-501BAA1F89A6}" type="presParOf" srcId="{E2A6CB38-B99A-4584-8678-0F96CE180C9E}" destId="{5FBD0878-FAD3-4D9F-B51A-E293F6A65EB2}" srcOrd="1" destOrd="0" presId="urn:microsoft.com/office/officeart/2005/8/layout/hierarchy4"/>
    <dgm:cxn modelId="{6D55578D-5AFF-46CF-B34D-15B4F64942AE}" type="presParOf" srcId="{E2A6CB38-B99A-4584-8678-0F96CE180C9E}" destId="{58916C65-EEC5-4055-A817-48192B01FF1D}" srcOrd="2" destOrd="0" presId="urn:microsoft.com/office/officeart/2005/8/layout/hierarchy4"/>
    <dgm:cxn modelId="{DA914101-4EAC-48E3-88D7-92F9362047B9}" type="presParOf" srcId="{58916C65-EEC5-4055-A817-48192B01FF1D}" destId="{BA0538A2-6528-4979-9A5B-3799079947CD}" srcOrd="0" destOrd="0" presId="urn:microsoft.com/office/officeart/2005/8/layout/hierarchy4"/>
    <dgm:cxn modelId="{28D7BF02-5458-43F8-91A6-D3B57DE6E64E}" type="presParOf" srcId="{BA0538A2-6528-4979-9A5B-3799079947CD}" destId="{9D75C4C4-726C-445F-BA25-F7E3B9D19D0E}" srcOrd="0" destOrd="0" presId="urn:microsoft.com/office/officeart/2005/8/layout/hierarchy4"/>
    <dgm:cxn modelId="{F555B5FC-11C5-423C-A896-DFFF22F70FE5}" type="presParOf" srcId="{BA0538A2-6528-4979-9A5B-3799079947CD}" destId="{4B064CF8-8170-4A4B-8723-B421957608F9}" srcOrd="1" destOrd="0" presId="urn:microsoft.com/office/officeart/2005/8/layout/hierarchy4"/>
    <dgm:cxn modelId="{F8E5F6F2-7669-4868-ABAA-0973B4FEE9FD}" type="presParOf" srcId="{BA0538A2-6528-4979-9A5B-3799079947CD}" destId="{7F513F37-172E-48D1-8F37-A0FB2BC687D6}" srcOrd="2" destOrd="0" presId="urn:microsoft.com/office/officeart/2005/8/layout/hierarchy4"/>
    <dgm:cxn modelId="{00DD94F2-0FD5-456C-BDFF-9F6A7C9FA69C}" type="presParOf" srcId="{7F513F37-172E-48D1-8F37-A0FB2BC687D6}" destId="{06D238A1-F8B4-46D4-AAB9-D6F2ACB83384}" srcOrd="0" destOrd="0" presId="urn:microsoft.com/office/officeart/2005/8/layout/hierarchy4"/>
    <dgm:cxn modelId="{2C010528-C428-4E50-90DE-CDB298425516}" type="presParOf" srcId="{06D238A1-F8B4-46D4-AAB9-D6F2ACB83384}" destId="{B205BB90-61D7-42D6-9645-126F5A57B3E1}" srcOrd="0" destOrd="0" presId="urn:microsoft.com/office/officeart/2005/8/layout/hierarchy4"/>
    <dgm:cxn modelId="{1D88318F-B630-4698-8A69-A567A7BF5073}" type="presParOf" srcId="{06D238A1-F8B4-46D4-AAB9-D6F2ACB83384}" destId="{FBF765B6-5515-4E7A-B044-6B6580E38196}" srcOrd="1" destOrd="0" presId="urn:microsoft.com/office/officeart/2005/8/layout/hierarchy4"/>
    <dgm:cxn modelId="{3E153DB1-6C67-486E-9229-263A3A79B3DA}" type="presParOf" srcId="{7F513F37-172E-48D1-8F37-A0FB2BC687D6}" destId="{DFD20F81-6598-4BF7-970F-FE558A410EC8}" srcOrd="1" destOrd="0" presId="urn:microsoft.com/office/officeart/2005/8/layout/hierarchy4"/>
    <dgm:cxn modelId="{860116F3-67C9-40F3-9877-DB825A5572D1}" type="presParOf" srcId="{7F513F37-172E-48D1-8F37-A0FB2BC687D6}" destId="{DAFE3982-F2CE-4CBD-80D8-3418EDEA4528}" srcOrd="2" destOrd="0" presId="urn:microsoft.com/office/officeart/2005/8/layout/hierarchy4"/>
    <dgm:cxn modelId="{8EC390C6-B892-4D6A-B840-D4B0DF135749}" type="presParOf" srcId="{DAFE3982-F2CE-4CBD-80D8-3418EDEA4528}" destId="{E2E0F83A-220D-4A74-BA3E-4DF1D9FC4DE1}" srcOrd="0" destOrd="0" presId="urn:microsoft.com/office/officeart/2005/8/layout/hierarchy4"/>
    <dgm:cxn modelId="{D0A07D82-DBA4-4789-A5D1-B68722F73FBE}" type="presParOf" srcId="{DAFE3982-F2CE-4CBD-80D8-3418EDEA4528}" destId="{523F2389-F573-4348-B40C-BE9D19D3935A}" srcOrd="1" destOrd="0" presId="urn:microsoft.com/office/officeart/2005/8/layout/hierarchy4"/>
    <dgm:cxn modelId="{E78B3809-866D-4209-95BE-6112F5A8B73C}" type="presParOf" srcId="{58916C65-EEC5-4055-A817-48192B01FF1D}" destId="{5B69FD84-74FF-415D-99F1-E8BBFF7849FF}" srcOrd="1" destOrd="0" presId="urn:microsoft.com/office/officeart/2005/8/layout/hierarchy4"/>
    <dgm:cxn modelId="{CE7197DA-F17D-41D5-84FB-052466A9F762}" type="presParOf" srcId="{58916C65-EEC5-4055-A817-48192B01FF1D}" destId="{23779526-E772-4CC3-AE50-D0F42C92ABD0}" srcOrd="2" destOrd="0" presId="urn:microsoft.com/office/officeart/2005/8/layout/hierarchy4"/>
    <dgm:cxn modelId="{E3D31F9D-541B-4628-8A49-668CD96BE195}" type="presParOf" srcId="{23779526-E772-4CC3-AE50-D0F42C92ABD0}" destId="{AF0890A3-2019-4DD8-9A8B-6EBF61A44F80}" srcOrd="0" destOrd="0" presId="urn:microsoft.com/office/officeart/2005/8/layout/hierarchy4"/>
    <dgm:cxn modelId="{A6FBABC4-64AE-4385-A176-2702714210E5}" type="presParOf" srcId="{23779526-E772-4CC3-AE50-D0F42C92ABD0}" destId="{9FD582C4-97EB-4978-8902-6A98E5FF6B4F}" srcOrd="1" destOrd="0" presId="urn:microsoft.com/office/officeart/2005/8/layout/hierarchy4"/>
    <dgm:cxn modelId="{9DC4058D-EF49-4469-954B-5EF5F194EC18}" type="presParOf" srcId="{23779526-E772-4CC3-AE50-D0F42C92ABD0}" destId="{0EDABBBC-532B-4AC4-90D1-77D2EE1A367E}" srcOrd="2" destOrd="0" presId="urn:microsoft.com/office/officeart/2005/8/layout/hierarchy4"/>
    <dgm:cxn modelId="{CAA1FBD3-8AD8-4E84-A99A-CCDA83D08287}" type="presParOf" srcId="{0EDABBBC-532B-4AC4-90D1-77D2EE1A367E}" destId="{7FCEC207-00F5-4253-BB7E-8748AE3917EE}" srcOrd="0" destOrd="0" presId="urn:microsoft.com/office/officeart/2005/8/layout/hierarchy4"/>
    <dgm:cxn modelId="{0A2D6BF7-0C4C-4CEB-9B34-1455C9E77C54}" type="presParOf" srcId="{7FCEC207-00F5-4253-BB7E-8748AE3917EE}" destId="{75C28058-F3AB-4111-9B84-BCB34C311569}" srcOrd="0" destOrd="0" presId="urn:microsoft.com/office/officeart/2005/8/layout/hierarchy4"/>
    <dgm:cxn modelId="{F528969F-B5A9-4A52-BC19-989AA8F20C0E}" type="presParOf" srcId="{7FCEC207-00F5-4253-BB7E-8748AE3917EE}" destId="{F9DF04D7-A926-40B2-A52E-B3059DD8DA88}" srcOrd="1" destOrd="0" presId="urn:microsoft.com/office/officeart/2005/8/layout/hierarchy4"/>
    <dgm:cxn modelId="{E13F990D-5F88-4B45-BEF6-65C15AB5D292}" type="presParOf" srcId="{0EDABBBC-532B-4AC4-90D1-77D2EE1A367E}" destId="{A531261B-2A2E-4AE0-B80E-1EBBB52A4770}" srcOrd="1" destOrd="0" presId="urn:microsoft.com/office/officeart/2005/8/layout/hierarchy4"/>
    <dgm:cxn modelId="{74EF0FF5-B42F-488D-AEFF-7F1D43B3FB3E}" type="presParOf" srcId="{0EDABBBC-532B-4AC4-90D1-77D2EE1A367E}" destId="{D8AB6F59-D813-4B69-8502-7FE48BC7AF34}" srcOrd="2" destOrd="0" presId="urn:microsoft.com/office/officeart/2005/8/layout/hierarchy4"/>
    <dgm:cxn modelId="{68B6EA50-CB34-446F-937F-5907CFBB9875}" type="presParOf" srcId="{D8AB6F59-D813-4B69-8502-7FE48BC7AF34}" destId="{A2DD46AC-637F-4B07-A5A9-D6D67A27DE3E}" srcOrd="0" destOrd="0" presId="urn:microsoft.com/office/officeart/2005/8/layout/hierarchy4"/>
    <dgm:cxn modelId="{2DF81572-BAB5-41F5-9A88-898345AD8BE1}" type="presParOf" srcId="{D8AB6F59-D813-4B69-8502-7FE48BC7AF34}" destId="{2ECDA8AD-666F-4B47-983B-1020263F1DF4}" srcOrd="1" destOrd="0" presId="urn:microsoft.com/office/officeart/2005/8/layout/hierarchy4"/>
    <dgm:cxn modelId="{022677B5-CD46-4030-8852-0451C4D6C94F}" type="presParOf" srcId="{082C38FA-FE3F-47EC-8D28-C7CD70EBB700}" destId="{EAB60BFB-ABE7-463F-8EB7-1FC47B68CD28}" srcOrd="1" destOrd="0" presId="urn:microsoft.com/office/officeart/2005/8/layout/hierarchy4"/>
    <dgm:cxn modelId="{E8057706-6B96-4E1E-A9C6-6C2279A371F5}" type="presParOf" srcId="{082C38FA-FE3F-47EC-8D28-C7CD70EBB700}" destId="{BA013BA8-6FA1-4364-B1CF-8EE0E71DFF1D}" srcOrd="2" destOrd="0" presId="urn:microsoft.com/office/officeart/2005/8/layout/hierarchy4"/>
    <dgm:cxn modelId="{D4FCBBD1-267A-4D55-A739-FA71533F56BD}" type="presParOf" srcId="{BA013BA8-6FA1-4364-B1CF-8EE0E71DFF1D}" destId="{E77CF169-4A8B-45BF-A4E8-B210B9AF9FBB}" srcOrd="0" destOrd="0" presId="urn:microsoft.com/office/officeart/2005/8/layout/hierarchy4"/>
    <dgm:cxn modelId="{42B7DA28-FADA-4C24-A568-30BD10D1FB6D}" type="presParOf" srcId="{BA013BA8-6FA1-4364-B1CF-8EE0E71DFF1D}" destId="{6608C0F7-BAA3-4CD5-8424-9072DBBEFDD9}" srcOrd="1" destOrd="0" presId="urn:microsoft.com/office/officeart/2005/8/layout/hierarchy4"/>
    <dgm:cxn modelId="{53753C4F-0CD6-4584-A3FB-5070C03BF716}" type="presParOf" srcId="{BA013BA8-6FA1-4364-B1CF-8EE0E71DFF1D}" destId="{CB809218-F4CD-409E-9682-2B074421A735}" srcOrd="2" destOrd="0" presId="urn:microsoft.com/office/officeart/2005/8/layout/hierarchy4"/>
    <dgm:cxn modelId="{94A482D2-120C-4794-B72E-882D3696D4AF}" type="presParOf" srcId="{CB809218-F4CD-409E-9682-2B074421A735}" destId="{06590595-23C7-4920-B0CA-9FBFB2246BAE}" srcOrd="0" destOrd="0" presId="urn:microsoft.com/office/officeart/2005/8/layout/hierarchy4"/>
    <dgm:cxn modelId="{7FBEAAE1-8BA4-49B1-B6B3-8E523D8C5C32}" type="presParOf" srcId="{06590595-23C7-4920-B0CA-9FBFB2246BAE}" destId="{EC2FEB9F-D189-4229-91AE-1451CBA38E91}" srcOrd="0" destOrd="0" presId="urn:microsoft.com/office/officeart/2005/8/layout/hierarchy4"/>
    <dgm:cxn modelId="{67D83BC0-D4EB-4857-BD36-AFA8B6A8E262}" type="presParOf" srcId="{06590595-23C7-4920-B0CA-9FBFB2246BAE}" destId="{057D29DC-5351-4926-A195-FF9904911933}" srcOrd="1" destOrd="0" presId="urn:microsoft.com/office/officeart/2005/8/layout/hierarchy4"/>
    <dgm:cxn modelId="{C32D5BBD-8753-429A-A8A1-A98B0022EE36}" type="presParOf" srcId="{06590595-23C7-4920-B0CA-9FBFB2246BAE}" destId="{5FA86A69-821B-4E36-A948-687D42FF2934}" srcOrd="2" destOrd="0" presId="urn:microsoft.com/office/officeart/2005/8/layout/hierarchy4"/>
    <dgm:cxn modelId="{0E766F49-182A-4035-AAC1-ACF0CB7444E0}" type="presParOf" srcId="{5FA86A69-821B-4E36-A948-687D42FF2934}" destId="{1E6B4B2F-8152-48E2-9A9C-BA9F4BB1A019}" srcOrd="0" destOrd="0" presId="urn:microsoft.com/office/officeart/2005/8/layout/hierarchy4"/>
    <dgm:cxn modelId="{6FFA88DE-9FB8-42CF-B779-5F473D2C5C06}" type="presParOf" srcId="{1E6B4B2F-8152-48E2-9A9C-BA9F4BB1A019}" destId="{060ECBC8-02C8-40AB-874D-70CE0A0ED3F2}" srcOrd="0" destOrd="0" presId="urn:microsoft.com/office/officeart/2005/8/layout/hierarchy4"/>
    <dgm:cxn modelId="{B9E3D124-BD65-440D-94FC-3F62DEAE9C90}" type="presParOf" srcId="{1E6B4B2F-8152-48E2-9A9C-BA9F4BB1A019}" destId="{464CABAF-D463-4DC5-8DE7-7F1FB05151D2}" srcOrd="1" destOrd="0" presId="urn:microsoft.com/office/officeart/2005/8/layout/hierarchy4"/>
    <dgm:cxn modelId="{CC3076FB-C502-4A3F-9B37-8743996FB31A}" type="presParOf" srcId="{CB809218-F4CD-409E-9682-2B074421A735}" destId="{4EF937CA-1969-42CE-BEF7-C54469E41F22}" srcOrd="1" destOrd="0" presId="urn:microsoft.com/office/officeart/2005/8/layout/hierarchy4"/>
    <dgm:cxn modelId="{4E5F819D-C42B-412F-87BB-13C61C57F7B9}" type="presParOf" srcId="{CB809218-F4CD-409E-9682-2B074421A735}" destId="{8A716680-5A1E-46E1-8BE1-176D8044BCDB}" srcOrd="2" destOrd="0" presId="urn:microsoft.com/office/officeart/2005/8/layout/hierarchy4"/>
    <dgm:cxn modelId="{03AEB78A-A518-4AC3-8DB5-3993A37CA5C9}" type="presParOf" srcId="{8A716680-5A1E-46E1-8BE1-176D8044BCDB}" destId="{8DF1C1A8-599B-4962-B978-E62F8DC9503B}" srcOrd="0" destOrd="0" presId="urn:microsoft.com/office/officeart/2005/8/layout/hierarchy4"/>
    <dgm:cxn modelId="{5F0C546B-84BA-454B-A08F-078AFE3775F6}" type="presParOf" srcId="{8A716680-5A1E-46E1-8BE1-176D8044BCDB}" destId="{CE57C2AF-A590-44E2-BBDA-720CFD8EC6CF}" srcOrd="1" destOrd="0" presId="urn:microsoft.com/office/officeart/2005/8/layout/hierarchy4"/>
    <dgm:cxn modelId="{E6DC7ECE-6AC8-455A-B121-EF3A8D2E278F}" type="presParOf" srcId="{8A716680-5A1E-46E1-8BE1-176D8044BCDB}" destId="{7B9C350D-B3B5-4111-B11F-4E641F479A11}" srcOrd="2" destOrd="0" presId="urn:microsoft.com/office/officeart/2005/8/layout/hierarchy4"/>
    <dgm:cxn modelId="{8B3CA804-3AD9-4E5E-84D1-4AA95370270E}" type="presParOf" srcId="{7B9C350D-B3B5-4111-B11F-4E641F479A11}" destId="{B9BAFD20-085A-448E-B84A-86392E41F788}" srcOrd="0" destOrd="0" presId="urn:microsoft.com/office/officeart/2005/8/layout/hierarchy4"/>
    <dgm:cxn modelId="{B786AAA8-583A-4384-B6A3-D7299C692F8B}" type="presParOf" srcId="{B9BAFD20-085A-448E-B84A-86392E41F788}" destId="{CB317A7C-9DF7-4781-80A9-208790439303}" srcOrd="0" destOrd="0" presId="urn:microsoft.com/office/officeart/2005/8/layout/hierarchy4"/>
    <dgm:cxn modelId="{753C817F-57E9-4029-A6F2-554360F4D104}" type="presParOf" srcId="{B9BAFD20-085A-448E-B84A-86392E41F788}" destId="{A1095744-8F4E-4D70-8EF9-B7EC0197493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B2E82-551F-46F2-907B-B4CDCA15753D}">
      <dsp:nvSpPr>
        <dsp:cNvPr id="0" name=""/>
        <dsp:cNvSpPr/>
      </dsp:nvSpPr>
      <dsp:spPr>
        <a:xfrm>
          <a:off x="94" y="151"/>
          <a:ext cx="1498336" cy="13500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10 minutes</a:t>
          </a:r>
        </a:p>
      </dsp:txBody>
      <dsp:txXfrm>
        <a:off x="39635" y="39692"/>
        <a:ext cx="1419254" cy="1270948"/>
      </dsp:txXfrm>
    </dsp:sp>
    <dsp:sp modelId="{F89ADA13-0F78-46A4-811D-AA6EEBC8C66B}">
      <dsp:nvSpPr>
        <dsp:cNvPr id="0" name=""/>
        <dsp:cNvSpPr/>
      </dsp:nvSpPr>
      <dsp:spPr>
        <a:xfrm>
          <a:off x="66885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Our experiential journey as EDI leads</a:t>
          </a:r>
        </a:p>
      </dsp:txBody>
      <dsp:txXfrm>
        <a:off x="106426" y="1596233"/>
        <a:ext cx="1285671" cy="1270948"/>
      </dsp:txXfrm>
    </dsp:sp>
    <dsp:sp modelId="{55D6E537-2CC7-4BDF-90D5-D9B69295E176}">
      <dsp:nvSpPr>
        <dsp:cNvPr id="0" name=""/>
        <dsp:cNvSpPr/>
      </dsp:nvSpPr>
      <dsp:spPr>
        <a:xfrm>
          <a:off x="1727709" y="151"/>
          <a:ext cx="8704400" cy="13500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30 minutes </a:t>
          </a:r>
        </a:p>
      </dsp:txBody>
      <dsp:txXfrm>
        <a:off x="1767250" y="39692"/>
        <a:ext cx="8625318" cy="1270948"/>
      </dsp:txXfrm>
    </dsp:sp>
    <dsp:sp modelId="{FF51BDEF-0D11-447F-A83E-6CF292F06533}">
      <dsp:nvSpPr>
        <dsp:cNvPr id="0" name=""/>
        <dsp:cNvSpPr/>
      </dsp:nvSpPr>
      <dsp:spPr>
        <a:xfrm>
          <a:off x="1727709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Groups: </a:t>
          </a:r>
        </a:p>
      </dsp:txBody>
      <dsp:txXfrm>
        <a:off x="1767250" y="1596233"/>
        <a:ext cx="1285671" cy="1270948"/>
      </dsp:txXfrm>
    </dsp:sp>
    <dsp:sp modelId="{2D9529B8-2149-4755-9DB3-6EAB7F33FF40}">
      <dsp:nvSpPr>
        <dsp:cNvPr id="0" name=""/>
        <dsp:cNvSpPr/>
      </dsp:nvSpPr>
      <dsp:spPr>
        <a:xfrm>
          <a:off x="1727709" y="3113232"/>
          <a:ext cx="1364753" cy="135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Rate yourself from 0 to 10 on your skills in applying EDI</a:t>
          </a:r>
        </a:p>
      </dsp:txBody>
      <dsp:txXfrm>
        <a:off x="1767250" y="3152773"/>
        <a:ext cx="1285671" cy="1270948"/>
      </dsp:txXfrm>
    </dsp:sp>
    <dsp:sp modelId="{718EF7CA-A10D-44DC-B265-4967926D0EF4}">
      <dsp:nvSpPr>
        <dsp:cNvPr id="0" name=""/>
        <dsp:cNvSpPr/>
      </dsp:nvSpPr>
      <dsp:spPr>
        <a:xfrm>
          <a:off x="3207102" y="1556692"/>
          <a:ext cx="2786827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Divide the class into two groups</a:t>
          </a:r>
        </a:p>
      </dsp:txBody>
      <dsp:txXfrm>
        <a:off x="3246643" y="1596233"/>
        <a:ext cx="2707745" cy="1270948"/>
      </dsp:txXfrm>
    </dsp:sp>
    <dsp:sp modelId="{BA2BBDC6-161B-4CD8-89FD-107329D424CE}">
      <dsp:nvSpPr>
        <dsp:cNvPr id="0" name=""/>
        <dsp:cNvSpPr/>
      </dsp:nvSpPr>
      <dsp:spPr>
        <a:xfrm>
          <a:off x="3207102" y="3113232"/>
          <a:ext cx="1364753" cy="135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High EDI skills (scoring &lt;5 on EDI skills)</a:t>
          </a:r>
        </a:p>
      </dsp:txBody>
      <dsp:txXfrm>
        <a:off x="3246643" y="3152773"/>
        <a:ext cx="1285671" cy="1270948"/>
      </dsp:txXfrm>
    </dsp:sp>
    <dsp:sp modelId="{33FE26E9-2194-4D5E-B282-CD9525700893}">
      <dsp:nvSpPr>
        <dsp:cNvPr id="0" name=""/>
        <dsp:cNvSpPr/>
      </dsp:nvSpPr>
      <dsp:spPr>
        <a:xfrm>
          <a:off x="4629176" y="3113232"/>
          <a:ext cx="1364753" cy="135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Low EDI skills (scoring 5 and below on EDI skills)</a:t>
          </a:r>
        </a:p>
      </dsp:txBody>
      <dsp:txXfrm>
        <a:off x="4668717" y="3152773"/>
        <a:ext cx="1285671" cy="1270948"/>
      </dsp:txXfrm>
    </dsp:sp>
    <dsp:sp modelId="{801DFCF1-5BD2-44E5-811A-D019CD2C2990}">
      <dsp:nvSpPr>
        <dsp:cNvPr id="0" name=""/>
        <dsp:cNvSpPr/>
      </dsp:nvSpPr>
      <dsp:spPr>
        <a:xfrm>
          <a:off x="6108569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Form groups of four based on skill level</a:t>
          </a:r>
        </a:p>
      </dsp:txBody>
      <dsp:txXfrm>
        <a:off x="6148110" y="1596233"/>
        <a:ext cx="1285671" cy="1270948"/>
      </dsp:txXfrm>
    </dsp:sp>
    <dsp:sp modelId="{A9D67F03-9414-485F-8942-5D6927514919}">
      <dsp:nvSpPr>
        <dsp:cNvPr id="0" name=""/>
        <dsp:cNvSpPr/>
      </dsp:nvSpPr>
      <dsp:spPr>
        <a:xfrm>
          <a:off x="6108569" y="3113232"/>
          <a:ext cx="1364753" cy="135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All members of a group must be from one category</a:t>
          </a:r>
        </a:p>
      </dsp:txBody>
      <dsp:txXfrm>
        <a:off x="6148110" y="3152773"/>
        <a:ext cx="1285671" cy="1270948"/>
      </dsp:txXfrm>
    </dsp:sp>
    <dsp:sp modelId="{0B5C6F49-790F-4C60-BF26-A1B03A41A0E1}">
      <dsp:nvSpPr>
        <dsp:cNvPr id="0" name=""/>
        <dsp:cNvSpPr/>
      </dsp:nvSpPr>
      <dsp:spPr>
        <a:xfrm>
          <a:off x="7587962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Choose a question to answer in your group</a:t>
          </a:r>
        </a:p>
      </dsp:txBody>
      <dsp:txXfrm>
        <a:off x="7627503" y="1596233"/>
        <a:ext cx="1285671" cy="1270948"/>
      </dsp:txXfrm>
    </dsp:sp>
    <dsp:sp modelId="{498B319F-34CD-447B-9CB3-06643C12D433}">
      <dsp:nvSpPr>
        <dsp:cNvPr id="0" name=""/>
        <dsp:cNvSpPr/>
      </dsp:nvSpPr>
      <dsp:spPr>
        <a:xfrm>
          <a:off x="7587962" y="3113232"/>
          <a:ext cx="1364753" cy="1350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Discuss skills needed to achieve those goals</a:t>
          </a:r>
        </a:p>
      </dsp:txBody>
      <dsp:txXfrm>
        <a:off x="7627503" y="3152773"/>
        <a:ext cx="1285671" cy="1270948"/>
      </dsp:txXfrm>
    </dsp:sp>
    <dsp:sp modelId="{3CC9A9A8-16A8-4043-8F01-578AAFD88958}">
      <dsp:nvSpPr>
        <dsp:cNvPr id="0" name=""/>
        <dsp:cNvSpPr/>
      </dsp:nvSpPr>
      <dsp:spPr>
        <a:xfrm>
          <a:off x="9067355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Make notes on the flip chart and post to the notes to the Padlet site</a:t>
          </a:r>
        </a:p>
      </dsp:txBody>
      <dsp:txXfrm>
        <a:off x="9106896" y="1596233"/>
        <a:ext cx="1285671" cy="1270948"/>
      </dsp:txXfrm>
    </dsp:sp>
    <dsp:sp modelId="{B4A64A0C-A73E-40B5-ABBB-6BF7629180E9}">
      <dsp:nvSpPr>
        <dsp:cNvPr id="0" name=""/>
        <dsp:cNvSpPr/>
      </dsp:nvSpPr>
      <dsp:spPr>
        <a:xfrm>
          <a:off x="10661388" y="151"/>
          <a:ext cx="1530516" cy="13500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5 minutes</a:t>
          </a:r>
        </a:p>
      </dsp:txBody>
      <dsp:txXfrm>
        <a:off x="10700929" y="39692"/>
        <a:ext cx="1451434" cy="1270948"/>
      </dsp:txXfrm>
    </dsp:sp>
    <dsp:sp modelId="{3D318084-495C-48AC-B2DF-705F8DE85145}">
      <dsp:nvSpPr>
        <dsp:cNvPr id="0" name=""/>
        <dsp:cNvSpPr/>
      </dsp:nvSpPr>
      <dsp:spPr>
        <a:xfrm>
          <a:off x="10744269" y="1556692"/>
          <a:ext cx="1364753" cy="1350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Summarise the </a:t>
          </a:r>
          <a:r>
            <a:rPr lang="en-GB" sz="1600" kern="1200" dirty="0">
              <a:latin typeface="+mn-lt"/>
            </a:rPr>
            <a:t>Take-home </a:t>
          </a:r>
          <a:r>
            <a:rPr lang="en-GB" sz="1600" kern="1200" dirty="0"/>
            <a:t>action points from the group discussions</a:t>
          </a:r>
        </a:p>
      </dsp:txBody>
      <dsp:txXfrm>
        <a:off x="10783810" y="1596233"/>
        <a:ext cx="1285671" cy="1270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2FB14-CD0B-4D80-A37C-260652016550}">
      <dsp:nvSpPr>
        <dsp:cNvPr id="0" name=""/>
        <dsp:cNvSpPr/>
      </dsp:nvSpPr>
      <dsp:spPr>
        <a:xfrm>
          <a:off x="0" y="19350"/>
          <a:ext cx="12192000" cy="10793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Ownership and Agency</a:t>
          </a:r>
        </a:p>
      </dsp:txBody>
      <dsp:txXfrm>
        <a:off x="52688" y="72038"/>
        <a:ext cx="12086624" cy="973949"/>
      </dsp:txXfrm>
    </dsp:sp>
    <dsp:sp modelId="{7EA45179-EC28-4C6F-B831-F766681F1F44}">
      <dsp:nvSpPr>
        <dsp:cNvPr id="0" name=""/>
        <dsp:cNvSpPr/>
      </dsp:nvSpPr>
      <dsp:spPr>
        <a:xfrm>
          <a:off x="0" y="1228275"/>
          <a:ext cx="12192000" cy="1079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Belonging and Engagement</a:t>
          </a:r>
        </a:p>
      </dsp:txBody>
      <dsp:txXfrm>
        <a:off x="52688" y="1280963"/>
        <a:ext cx="12086624" cy="973949"/>
      </dsp:txXfrm>
    </dsp:sp>
    <dsp:sp modelId="{FCCE4DE8-E4F7-4AA9-B5CD-01556BD2787C}">
      <dsp:nvSpPr>
        <dsp:cNvPr id="0" name=""/>
        <dsp:cNvSpPr/>
      </dsp:nvSpPr>
      <dsp:spPr>
        <a:xfrm>
          <a:off x="0" y="2437200"/>
          <a:ext cx="12192000" cy="10793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Excellence and Ambition</a:t>
          </a:r>
        </a:p>
      </dsp:txBody>
      <dsp:txXfrm>
        <a:off x="52688" y="2489888"/>
        <a:ext cx="12086624" cy="973949"/>
      </dsp:txXfrm>
    </dsp:sp>
    <dsp:sp modelId="{9C0EA49D-57A5-4424-A3BE-49850B166FA8}">
      <dsp:nvSpPr>
        <dsp:cNvPr id="0" name=""/>
        <dsp:cNvSpPr/>
      </dsp:nvSpPr>
      <dsp:spPr>
        <a:xfrm>
          <a:off x="0" y="3646125"/>
          <a:ext cx="12192000" cy="10793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Leadership</a:t>
          </a:r>
        </a:p>
      </dsp:txBody>
      <dsp:txXfrm>
        <a:off x="52688" y="3698813"/>
        <a:ext cx="12086624" cy="973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00EFE-F145-4280-9DC7-F809E232EE06}">
      <dsp:nvSpPr>
        <dsp:cNvPr id="0" name=""/>
        <dsp:cNvSpPr/>
      </dsp:nvSpPr>
      <dsp:spPr>
        <a:xfrm>
          <a:off x="11381" y="0"/>
          <a:ext cx="2355868" cy="47448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Two-hour workshop for academic staff by an external facilitator</a:t>
          </a:r>
        </a:p>
      </dsp:txBody>
      <dsp:txXfrm>
        <a:off x="80382" y="69001"/>
        <a:ext cx="2217866" cy="4606799"/>
      </dsp:txXfrm>
    </dsp:sp>
    <dsp:sp modelId="{FE2A5DA5-0E8C-4DCC-A308-05F4FD4D539A}">
      <dsp:nvSpPr>
        <dsp:cNvPr id="0" name=""/>
        <dsp:cNvSpPr/>
      </dsp:nvSpPr>
      <dsp:spPr>
        <a:xfrm>
          <a:off x="2602836" y="2080272"/>
          <a:ext cx="499444" cy="584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602836" y="2197123"/>
        <a:ext cx="349611" cy="350553"/>
      </dsp:txXfrm>
    </dsp:sp>
    <dsp:sp modelId="{32AF77E1-2DE4-41C8-B5AE-A0EA679FED07}">
      <dsp:nvSpPr>
        <dsp:cNvPr id="0" name=""/>
        <dsp:cNvSpPr/>
      </dsp:nvSpPr>
      <dsp:spPr>
        <a:xfrm>
          <a:off x="3309597" y="0"/>
          <a:ext cx="2355868" cy="4744801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Three-hour workshop for seminar leaders by an external facilitator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Training in techniques of SCALE-UP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Modifying seminar worksheets to suit SCALE-UP</a:t>
          </a:r>
        </a:p>
      </dsp:txBody>
      <dsp:txXfrm>
        <a:off x="3378598" y="69001"/>
        <a:ext cx="2217866" cy="4606799"/>
      </dsp:txXfrm>
    </dsp:sp>
    <dsp:sp modelId="{8EA09726-CDEF-4C22-8A90-649680ACF6FF}">
      <dsp:nvSpPr>
        <dsp:cNvPr id="0" name=""/>
        <dsp:cNvSpPr/>
      </dsp:nvSpPr>
      <dsp:spPr>
        <a:xfrm>
          <a:off x="5901053" y="2080272"/>
          <a:ext cx="499444" cy="584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5901053" y="2197123"/>
        <a:ext cx="349611" cy="350553"/>
      </dsp:txXfrm>
    </dsp:sp>
    <dsp:sp modelId="{381DBA7F-B6FF-4FF6-9BDB-E987E2A7CC83}">
      <dsp:nvSpPr>
        <dsp:cNvPr id="0" name=""/>
        <dsp:cNvSpPr/>
      </dsp:nvSpPr>
      <dsp:spPr>
        <a:xfrm>
          <a:off x="6607813" y="0"/>
          <a:ext cx="2355868" cy="4744801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Seminar leaders delivered modified seminars to encourage active collaborative learning</a:t>
          </a:r>
        </a:p>
      </dsp:txBody>
      <dsp:txXfrm>
        <a:off x="6676814" y="69001"/>
        <a:ext cx="2217866" cy="4606799"/>
      </dsp:txXfrm>
    </dsp:sp>
    <dsp:sp modelId="{16ED2DCE-A2CC-424E-A737-83863F94A7EB}">
      <dsp:nvSpPr>
        <dsp:cNvPr id="0" name=""/>
        <dsp:cNvSpPr/>
      </dsp:nvSpPr>
      <dsp:spPr>
        <a:xfrm>
          <a:off x="9199269" y="2080272"/>
          <a:ext cx="499444" cy="584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9199269" y="2197123"/>
        <a:ext cx="349611" cy="350553"/>
      </dsp:txXfrm>
    </dsp:sp>
    <dsp:sp modelId="{1494256D-94D7-473B-B171-999C41DFA897}">
      <dsp:nvSpPr>
        <dsp:cNvPr id="0" name=""/>
        <dsp:cNvSpPr/>
      </dsp:nvSpPr>
      <dsp:spPr>
        <a:xfrm>
          <a:off x="9906030" y="0"/>
          <a:ext cx="2355868" cy="474480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Written feedback on their experience of SCALE-UP</a:t>
          </a:r>
        </a:p>
      </dsp:txBody>
      <dsp:txXfrm>
        <a:off x="9975031" y="69001"/>
        <a:ext cx="2217866" cy="4606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C5B06-97EA-4A09-8330-5E2355F9E04F}">
      <dsp:nvSpPr>
        <dsp:cNvPr id="0" name=""/>
        <dsp:cNvSpPr/>
      </dsp:nvSpPr>
      <dsp:spPr>
        <a:xfrm>
          <a:off x="0" y="89412"/>
          <a:ext cx="12191999" cy="7195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SCALE-UP seminars are more enjoyable</a:t>
          </a:r>
        </a:p>
      </dsp:txBody>
      <dsp:txXfrm>
        <a:off x="35125" y="124537"/>
        <a:ext cx="12121749" cy="649299"/>
      </dsp:txXfrm>
    </dsp:sp>
    <dsp:sp modelId="{68D3804B-77D3-4258-81EB-0CFA8870DF1A}">
      <dsp:nvSpPr>
        <dsp:cNvPr id="0" name=""/>
        <dsp:cNvSpPr/>
      </dsp:nvSpPr>
      <dsp:spPr>
        <a:xfrm>
          <a:off x="0" y="808962"/>
          <a:ext cx="12191999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kern="1200" dirty="0"/>
            <a:t>“I love working in groups. Teamwork is something I really enjoy doing”</a:t>
          </a:r>
          <a:r>
            <a:rPr lang="en-US" sz="2300" kern="1200" dirty="0"/>
            <a:t>;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“</a:t>
          </a:r>
          <a:r>
            <a:rPr lang="en-US" sz="2300" i="1" kern="1200" dirty="0"/>
            <a:t>I enjoyed working in smaller groups”</a:t>
          </a:r>
          <a:r>
            <a:rPr lang="en-US" sz="2300" kern="1200" dirty="0"/>
            <a:t>;</a:t>
          </a:r>
          <a:r>
            <a:rPr lang="en-US" sz="2300" i="1" kern="1200" dirty="0"/>
            <a:t> It helped us communicate with each other and form friendships much easier”</a:t>
          </a:r>
          <a:endParaRPr lang="en-US" sz="2300" kern="1200" dirty="0"/>
        </a:p>
      </dsp:txBody>
      <dsp:txXfrm>
        <a:off x="0" y="808962"/>
        <a:ext cx="12191999" cy="1117800"/>
      </dsp:txXfrm>
    </dsp:sp>
    <dsp:sp modelId="{A2279021-3E91-4C65-9F08-FD1BE3705AD8}">
      <dsp:nvSpPr>
        <dsp:cNvPr id="0" name=""/>
        <dsp:cNvSpPr/>
      </dsp:nvSpPr>
      <dsp:spPr>
        <a:xfrm>
          <a:off x="0" y="1926762"/>
          <a:ext cx="12191999" cy="719549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SCALE-UP fosters collaboration and positive participation</a:t>
          </a:r>
        </a:p>
      </dsp:txBody>
      <dsp:txXfrm>
        <a:off x="35125" y="1961887"/>
        <a:ext cx="12121749" cy="649299"/>
      </dsp:txXfrm>
    </dsp:sp>
    <dsp:sp modelId="{C200D07E-AF7D-4C9D-8D0E-E0CBE712093A}">
      <dsp:nvSpPr>
        <dsp:cNvPr id="0" name=""/>
        <dsp:cNvSpPr/>
      </dsp:nvSpPr>
      <dsp:spPr>
        <a:xfrm>
          <a:off x="0" y="2646312"/>
          <a:ext cx="12191999" cy="729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kern="1200" dirty="0"/>
            <a:t>“[SCALE-UP] was making them work harder…In other modules is a lot easier for them to stay quiet and don't say anything”</a:t>
          </a:r>
          <a:endParaRPr lang="en-US" sz="2300" kern="1200" dirty="0"/>
        </a:p>
      </dsp:txBody>
      <dsp:txXfrm>
        <a:off x="0" y="2646312"/>
        <a:ext cx="12191999" cy="729675"/>
      </dsp:txXfrm>
    </dsp:sp>
    <dsp:sp modelId="{31A6D381-A965-4DB8-B207-22624273798C}">
      <dsp:nvSpPr>
        <dsp:cNvPr id="0" name=""/>
        <dsp:cNvSpPr/>
      </dsp:nvSpPr>
      <dsp:spPr>
        <a:xfrm>
          <a:off x="0" y="3375987"/>
          <a:ext cx="12191999" cy="719549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Challenenges</a:t>
          </a:r>
        </a:p>
      </dsp:txBody>
      <dsp:txXfrm>
        <a:off x="35125" y="3411112"/>
        <a:ext cx="12121749" cy="649299"/>
      </dsp:txXfrm>
    </dsp:sp>
    <dsp:sp modelId="{CB3B3DAC-6649-403D-8693-9F247C27C913}">
      <dsp:nvSpPr>
        <dsp:cNvPr id="0" name=""/>
        <dsp:cNvSpPr/>
      </dsp:nvSpPr>
      <dsp:spPr>
        <a:xfrm>
          <a:off x="0" y="4095537"/>
          <a:ext cx="12191999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The SCALE-UP group roles were not adopted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Success of SCALE-UP relies on attendance and engagement</a:t>
          </a:r>
          <a:endParaRPr lang="en-US" sz="2300" kern="1200"/>
        </a:p>
      </dsp:txBody>
      <dsp:txXfrm>
        <a:off x="0" y="4095537"/>
        <a:ext cx="12191999" cy="7917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91862-7483-4398-9ED1-4B692F3FB55E}">
      <dsp:nvSpPr>
        <dsp:cNvPr id="0" name=""/>
        <dsp:cNvSpPr/>
      </dsp:nvSpPr>
      <dsp:spPr>
        <a:xfrm>
          <a:off x="0" y="51469"/>
          <a:ext cx="12192000" cy="994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Students from LSBU, Women’s Christian College (University of Madras, India) and British University in Egypt took part in online international learning for six weeks</a:t>
          </a:r>
        </a:p>
      </dsp:txBody>
      <dsp:txXfrm>
        <a:off x="48547" y="100016"/>
        <a:ext cx="12094906" cy="897406"/>
      </dsp:txXfrm>
    </dsp:sp>
    <dsp:sp modelId="{851A99E7-1B45-4D10-B9A9-0D4919B3E903}">
      <dsp:nvSpPr>
        <dsp:cNvPr id="0" name=""/>
        <dsp:cNvSpPr/>
      </dsp:nvSpPr>
      <dsp:spPr>
        <a:xfrm>
          <a:off x="0" y="1117969"/>
          <a:ext cx="12192000" cy="99450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They produced joint videos on cultural diversity of social virtues, such as altruism, generosity and mourning</a:t>
          </a:r>
        </a:p>
      </dsp:txBody>
      <dsp:txXfrm>
        <a:off x="48547" y="1166516"/>
        <a:ext cx="12094906" cy="897406"/>
      </dsp:txXfrm>
    </dsp:sp>
    <dsp:sp modelId="{7848A5E3-BBC5-4C3B-81F8-B419ED70C058}">
      <dsp:nvSpPr>
        <dsp:cNvPr id="0" name=""/>
        <dsp:cNvSpPr/>
      </dsp:nvSpPr>
      <dsp:spPr>
        <a:xfrm>
          <a:off x="0" y="2184469"/>
          <a:ext cx="12192000" cy="99450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We are repeating the online international learning this year.</a:t>
          </a:r>
        </a:p>
      </dsp:txBody>
      <dsp:txXfrm>
        <a:off x="48547" y="2233016"/>
        <a:ext cx="12094906" cy="8974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71325-0E61-469E-A774-830E7AEA526F}">
      <dsp:nvSpPr>
        <dsp:cNvPr id="0" name=""/>
        <dsp:cNvSpPr/>
      </dsp:nvSpPr>
      <dsp:spPr>
        <a:xfrm>
          <a:off x="0" y="324900"/>
          <a:ext cx="12192000" cy="4095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‘</a:t>
          </a:r>
          <a:r>
            <a:rPr lang="en-GB" sz="3500" i="1" kern="1200"/>
            <a:t>I enjoyed every aspect of this activity. At first I was quite nervous because I don’t socialise much. During the first meeting with my group it lasted quite a long time and a range of topics were discussed. It was more about getting to know each other such as our interests and what we study so a rapport was constructed. After the first meeting, we started working on the project and stayed in touch through messaging on WhatsApp</a:t>
          </a:r>
          <a:r>
            <a:rPr lang="en-GB" sz="3500" kern="1200"/>
            <a:t>.’</a:t>
          </a:r>
        </a:p>
      </dsp:txBody>
      <dsp:txXfrm>
        <a:off x="199901" y="524801"/>
        <a:ext cx="11792198" cy="3695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5DF60-A12B-4675-B6D6-ED933F38C1B7}">
      <dsp:nvSpPr>
        <dsp:cNvPr id="0" name=""/>
        <dsp:cNvSpPr/>
      </dsp:nvSpPr>
      <dsp:spPr>
        <a:xfrm>
          <a:off x="2103120" y="2007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Preparing the application</a:t>
          </a:r>
        </a:p>
      </dsp:txBody>
      <dsp:txXfrm>
        <a:off x="2103120" y="2007"/>
        <a:ext cx="8412480" cy="1040029"/>
      </dsp:txXfrm>
    </dsp:sp>
    <dsp:sp modelId="{A84D19AB-BDFA-45E2-A9B3-2E6C1999C3C8}">
      <dsp:nvSpPr>
        <dsp:cNvPr id="0" name=""/>
        <dsp:cNvSpPr/>
      </dsp:nvSpPr>
      <dsp:spPr>
        <a:xfrm>
          <a:off x="0" y="2007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Preparing</a:t>
          </a:r>
        </a:p>
      </dsp:txBody>
      <dsp:txXfrm>
        <a:off x="0" y="2007"/>
        <a:ext cx="2103120" cy="1040029"/>
      </dsp:txXfrm>
    </dsp:sp>
    <dsp:sp modelId="{2A38F0A5-E5FE-47F4-B869-31B49DDD2FDF}">
      <dsp:nvSpPr>
        <dsp:cNvPr id="0" name=""/>
        <dsp:cNvSpPr/>
      </dsp:nvSpPr>
      <dsp:spPr>
        <a:xfrm>
          <a:off x="2103120" y="1104438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Engaging the school in reviewing the data on staff and student experiences</a:t>
          </a:r>
        </a:p>
      </dsp:txBody>
      <dsp:txXfrm>
        <a:off x="2103120" y="1104438"/>
        <a:ext cx="8412480" cy="1040029"/>
      </dsp:txXfrm>
    </dsp:sp>
    <dsp:sp modelId="{EF636860-38EE-4E39-866E-E36B93DDDFB4}">
      <dsp:nvSpPr>
        <dsp:cNvPr id="0" name=""/>
        <dsp:cNvSpPr/>
      </dsp:nvSpPr>
      <dsp:spPr>
        <a:xfrm>
          <a:off x="0" y="1104438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Engaging</a:t>
          </a:r>
        </a:p>
      </dsp:txBody>
      <dsp:txXfrm>
        <a:off x="0" y="1104438"/>
        <a:ext cx="2103120" cy="1040029"/>
      </dsp:txXfrm>
    </dsp:sp>
    <dsp:sp modelId="{FEDC6567-D01D-48DD-8707-7759816D2587}">
      <dsp:nvSpPr>
        <dsp:cNvPr id="0" name=""/>
        <dsp:cNvSpPr/>
      </dsp:nvSpPr>
      <dsp:spPr>
        <a:xfrm>
          <a:off x="2103120" y="2206869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Understanding how EDI informs policies</a:t>
          </a:r>
        </a:p>
      </dsp:txBody>
      <dsp:txXfrm>
        <a:off x="2103120" y="2206869"/>
        <a:ext cx="8412480" cy="1040029"/>
      </dsp:txXfrm>
    </dsp:sp>
    <dsp:sp modelId="{63A16ACD-2B2D-4256-AF92-F9B82382A77B}">
      <dsp:nvSpPr>
        <dsp:cNvPr id="0" name=""/>
        <dsp:cNvSpPr/>
      </dsp:nvSpPr>
      <dsp:spPr>
        <a:xfrm>
          <a:off x="0" y="2206869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Understanding</a:t>
          </a:r>
        </a:p>
      </dsp:txBody>
      <dsp:txXfrm>
        <a:off x="0" y="2206869"/>
        <a:ext cx="2103120" cy="1040029"/>
      </dsp:txXfrm>
    </dsp:sp>
    <dsp:sp modelId="{99845365-25CA-4A5D-996B-84FE16795616}">
      <dsp:nvSpPr>
        <dsp:cNvPr id="0" name=""/>
        <dsp:cNvSpPr/>
      </dsp:nvSpPr>
      <dsp:spPr>
        <a:xfrm>
          <a:off x="2103120" y="3309300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Developing action plans to address gaps in gender equality</a:t>
          </a:r>
        </a:p>
      </dsp:txBody>
      <dsp:txXfrm>
        <a:off x="2103120" y="3309300"/>
        <a:ext cx="8412480" cy="1040029"/>
      </dsp:txXfrm>
    </dsp:sp>
    <dsp:sp modelId="{67A13F1E-E71B-4D2A-9F4D-DB71EA36A656}">
      <dsp:nvSpPr>
        <dsp:cNvPr id="0" name=""/>
        <dsp:cNvSpPr/>
      </dsp:nvSpPr>
      <dsp:spPr>
        <a:xfrm>
          <a:off x="0" y="3309300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Developing</a:t>
          </a:r>
        </a:p>
      </dsp:txBody>
      <dsp:txXfrm>
        <a:off x="0" y="3309300"/>
        <a:ext cx="2103120" cy="10400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2AD02-91E3-46A0-BE1B-271E515F31B5}">
      <dsp:nvSpPr>
        <dsp:cNvPr id="0" name=""/>
        <dsp:cNvSpPr/>
      </dsp:nvSpPr>
      <dsp:spPr>
        <a:xfrm>
          <a:off x="59" y="3523"/>
          <a:ext cx="7915226" cy="1630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Staff</a:t>
          </a:r>
        </a:p>
      </dsp:txBody>
      <dsp:txXfrm>
        <a:off x="47811" y="51275"/>
        <a:ext cx="7819722" cy="1534865"/>
      </dsp:txXfrm>
    </dsp:sp>
    <dsp:sp modelId="{9D75C4C4-726C-445F-BA25-F7E3B9D19D0E}">
      <dsp:nvSpPr>
        <dsp:cNvPr id="0" name=""/>
        <dsp:cNvSpPr/>
      </dsp:nvSpPr>
      <dsp:spPr>
        <a:xfrm>
          <a:off x="59" y="1843252"/>
          <a:ext cx="3877853" cy="1630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Gender</a:t>
          </a:r>
        </a:p>
      </dsp:txBody>
      <dsp:txXfrm>
        <a:off x="47811" y="1891004"/>
        <a:ext cx="3782349" cy="1534865"/>
      </dsp:txXfrm>
    </dsp:sp>
    <dsp:sp modelId="{B205BB90-61D7-42D6-9645-126F5A57B3E1}">
      <dsp:nvSpPr>
        <dsp:cNvPr id="0" name=""/>
        <dsp:cNvSpPr/>
      </dsp:nvSpPr>
      <dsp:spPr>
        <a:xfrm>
          <a:off x="59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 smaller proportion of female staff (33%), 13% at senior level </a:t>
          </a:r>
        </a:p>
      </dsp:txBody>
      <dsp:txXfrm>
        <a:off x="47811" y="3730733"/>
        <a:ext cx="1803542" cy="1534865"/>
      </dsp:txXfrm>
    </dsp:sp>
    <dsp:sp modelId="{E2E0F83A-220D-4A74-BA3E-4DF1D9FC4DE1}">
      <dsp:nvSpPr>
        <dsp:cNvPr id="0" name=""/>
        <dsp:cNvSpPr/>
      </dsp:nvSpPr>
      <dsp:spPr>
        <a:xfrm>
          <a:off x="1978866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Most females (70%) are on the lower (lecturer/senior lecturer) grades.   </a:t>
          </a:r>
        </a:p>
      </dsp:txBody>
      <dsp:txXfrm>
        <a:off x="2026618" y="3730733"/>
        <a:ext cx="1803542" cy="1534865"/>
      </dsp:txXfrm>
    </dsp:sp>
    <dsp:sp modelId="{AF0890A3-2019-4DD8-9A8B-6EBF61A44F80}">
      <dsp:nvSpPr>
        <dsp:cNvPr id="0" name=""/>
        <dsp:cNvSpPr/>
      </dsp:nvSpPr>
      <dsp:spPr>
        <a:xfrm>
          <a:off x="4037432" y="1843252"/>
          <a:ext cx="3877853" cy="1630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Ethnicity</a:t>
          </a:r>
        </a:p>
      </dsp:txBody>
      <dsp:txXfrm>
        <a:off x="4085184" y="1891004"/>
        <a:ext cx="3782349" cy="1534865"/>
      </dsp:txXfrm>
    </dsp:sp>
    <dsp:sp modelId="{75C28058-F3AB-4111-9B84-BCB34C311569}">
      <dsp:nvSpPr>
        <dsp:cNvPr id="0" name=""/>
        <dsp:cNvSpPr/>
      </dsp:nvSpPr>
      <dsp:spPr>
        <a:xfrm>
          <a:off x="4037432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54% white</a:t>
          </a:r>
        </a:p>
      </dsp:txBody>
      <dsp:txXfrm>
        <a:off x="4085184" y="3730733"/>
        <a:ext cx="1803542" cy="1534865"/>
      </dsp:txXfrm>
    </dsp:sp>
    <dsp:sp modelId="{A2DD46AC-637F-4B07-A5A9-D6D67A27DE3E}">
      <dsp:nvSpPr>
        <dsp:cNvPr id="0" name=""/>
        <dsp:cNvSpPr/>
      </dsp:nvSpPr>
      <dsp:spPr>
        <a:xfrm>
          <a:off x="6016239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50% BAME at senior levels and 22% at lower levels</a:t>
          </a:r>
        </a:p>
      </dsp:txBody>
      <dsp:txXfrm>
        <a:off x="6063991" y="3730733"/>
        <a:ext cx="1803542" cy="1534865"/>
      </dsp:txXfrm>
    </dsp:sp>
    <dsp:sp modelId="{E77CF169-4A8B-45BF-A4E8-B210B9AF9FBB}">
      <dsp:nvSpPr>
        <dsp:cNvPr id="0" name=""/>
        <dsp:cNvSpPr/>
      </dsp:nvSpPr>
      <dsp:spPr>
        <a:xfrm>
          <a:off x="8234326" y="3523"/>
          <a:ext cx="3957613" cy="1630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Students</a:t>
          </a:r>
        </a:p>
      </dsp:txBody>
      <dsp:txXfrm>
        <a:off x="8282078" y="51275"/>
        <a:ext cx="3862109" cy="1534865"/>
      </dsp:txXfrm>
    </dsp:sp>
    <dsp:sp modelId="{EC2FEB9F-D189-4229-91AE-1451CBA38E91}">
      <dsp:nvSpPr>
        <dsp:cNvPr id="0" name=""/>
        <dsp:cNvSpPr/>
      </dsp:nvSpPr>
      <dsp:spPr>
        <a:xfrm>
          <a:off x="8234326" y="1843252"/>
          <a:ext cx="1899046" cy="1630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Low proportion of female students on Built Environment courses</a:t>
          </a:r>
        </a:p>
      </dsp:txBody>
      <dsp:txXfrm>
        <a:off x="8282078" y="1891004"/>
        <a:ext cx="1803542" cy="1534865"/>
      </dsp:txXfrm>
    </dsp:sp>
    <dsp:sp modelId="{060ECBC8-02C8-40AB-874D-70CE0A0ED3F2}">
      <dsp:nvSpPr>
        <dsp:cNvPr id="0" name=""/>
        <dsp:cNvSpPr/>
      </dsp:nvSpPr>
      <dsp:spPr>
        <a:xfrm>
          <a:off x="8234326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Must reach out to schools to ‘advertise’ BEA careers</a:t>
          </a:r>
        </a:p>
      </dsp:txBody>
      <dsp:txXfrm>
        <a:off x="8282078" y="3730733"/>
        <a:ext cx="1803542" cy="1534865"/>
      </dsp:txXfrm>
    </dsp:sp>
    <dsp:sp modelId="{8DF1C1A8-599B-4962-B978-E62F8DC9503B}">
      <dsp:nvSpPr>
        <dsp:cNvPr id="0" name=""/>
        <dsp:cNvSpPr/>
      </dsp:nvSpPr>
      <dsp:spPr>
        <a:xfrm>
          <a:off x="10292892" y="1843252"/>
          <a:ext cx="1899046" cy="1630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BAME awarding gap exists </a:t>
          </a:r>
        </a:p>
      </dsp:txBody>
      <dsp:txXfrm>
        <a:off x="10340644" y="1891004"/>
        <a:ext cx="1803542" cy="1534865"/>
      </dsp:txXfrm>
    </dsp:sp>
    <dsp:sp modelId="{CB317A7C-9DF7-4781-80A9-208790439303}">
      <dsp:nvSpPr>
        <dsp:cNvPr id="0" name=""/>
        <dsp:cNvSpPr/>
      </dsp:nvSpPr>
      <dsp:spPr>
        <a:xfrm>
          <a:off x="10292892" y="3682981"/>
          <a:ext cx="1899046" cy="1630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need to recruit BAME students either</a:t>
          </a:r>
        </a:p>
      </dsp:txBody>
      <dsp:txXfrm>
        <a:off x="10340644" y="3730733"/>
        <a:ext cx="1803542" cy="1534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E77BE8-C92C-4478-BEC0-BA685856F54D}" type="datetime1">
              <a:rPr lang="en-GB" smtClean="0"/>
              <a:t>22/03/2023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F695629-D1D6-472E-AD8D-B841B09640C4}" type="datetime1">
              <a:rPr lang="en-GB" smtClean="0"/>
              <a:t>22/03/2023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en-GB" smtClean="0"/>
              <a:t>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38BEA-13B4-4493-97CD-5DE1305919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A5657D3-E8CC-402E-9DD0-BFC4FEBDA829}" type="datetime1">
              <a:rPr lang="en-GB" smtClean="0"/>
              <a:t>22/03/2023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GB" dirty="0"/>
              <a:t>Zoe (15 mins)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X 6 groups – set up </a:t>
            </a:r>
            <a:r>
              <a:rPr lang="en-GB" sz="1200" dirty="0" err="1"/>
              <a:t>padlet</a:t>
            </a:r>
            <a:r>
              <a:rPr lang="en-GB" sz="1200" dirty="0"/>
              <a:t> + QR code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en-GB" smtClean="0"/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05651-8D30-45CE-BFC9-45372C8971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307B592-45D3-43FD-9CAB-CF71C4EA4E88}" type="datetime1">
              <a:rPr lang="en-GB" smtClean="0"/>
              <a:t>22/03/2023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Preethi+Zoe</a:t>
            </a:r>
            <a:r>
              <a:rPr lang="en-GB" dirty="0"/>
              <a:t> (10 mins)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en-GB" smtClean="0"/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0D2D7-C33C-454C-BB95-A55C1C6695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C383082-EA5C-4909-9BC1-11E6110F3D9A}" type="datetime1">
              <a:rPr lang="en-GB" smtClean="0"/>
              <a:t>22/03/2023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24E9-4AA1-3D55-CEC3-D45472287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09753-CF6D-C6FA-544B-55E57E8E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A1E49-7F00-C3FF-2761-3DBB494B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D4CE6-4B63-5AC6-A837-146BF7ED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95AD0-41DF-5A23-C48F-AF070FB7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5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55E-5DFC-58E8-D0AC-4AAF159B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AFF88-B57A-13F8-770F-90311B085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703DA-1BBE-974A-6AC3-BA568BB7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33C4-151C-59DA-9A92-3AB2DB1D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2261-41DF-131E-4E79-7F272619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709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1F2074-8B15-8B1D-CBFC-0C1FFB9A8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7CA1D-42A6-4589-5477-4E80C9425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D5AAE-BEA0-CF02-136F-A7DEE1C2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8E923-147F-7B11-E385-7D9E64C2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1997F-6613-81E1-D2CA-997D591C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94635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GB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969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7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99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8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en-GB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en-GB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en-GB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28CC-D4E7-B1EB-2E5A-7F9FEC83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1B93-9E01-9C42-F5DF-4B466EAD8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DD35-B2E5-B75C-03EC-955F4D16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96964-A0A3-B71D-6720-D810D7A7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17E10-6D16-58D4-00F5-65D53AB1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36503-1164-EB7B-BA1C-5C3284955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0662384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GB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GB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GB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37CE-C340-A6A6-CC44-58C58FC8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278AA-D4C3-2EF6-E221-A21A01A6F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CA48-B919-7BE5-5620-06C81B1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B8E8B-E1F4-212F-D4EB-39BC7EA7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031EA-57E7-4E56-5210-C00D09F0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0848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4108-A3BD-ECA8-D36E-2A2FBBD4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F66E3-DB6E-A734-F7BC-1AA9DDF63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17846-5D12-1439-27EF-48A58B15A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5192E-C52F-9D60-9064-6FB5CFD8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9F241-F26D-881D-76CB-15A44609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2480D-B5C9-2251-61D0-465FA6DB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39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1B04-0CF2-57B0-B384-A28DB677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D2C45-6D3D-F01D-F7DC-C75D242FC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B72D0-F7F3-E91B-B0FC-6C4FB701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E9DE6-EF9E-4ADB-C39F-6E46E490D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E8A54-A0B9-2EFD-0DD1-4949DE6D0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9AEDC1-B24E-C077-80E7-3A62472F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32471-5954-DB86-6D2E-18B2FFC6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1A2416-8107-1DE6-72E2-EE862DE3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00985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949A-3038-8D61-D253-FB504FF1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1F553-D10E-C313-E658-8C0280C8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425F5-FF2C-D415-DD6A-6BB925EB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AAC82-39B7-4593-580D-2B01DD48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2313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64F64-1E93-AA92-1FE1-F796C4B1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70EEE-50B9-BB77-1F22-715B1C9B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7695-2618-CB49-5BE0-5BC66107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8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00D9-1E66-7032-5E3C-CA018E2F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DF98E-1D91-2B13-B8BB-5A0792AD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F6D5F-0F3D-797A-E53E-FF3EF3810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A7718-E425-F135-5C15-68FBE6A5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6A7F6-2F99-21CD-0D1C-715C2A38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FCDB5-5391-AA6E-F2EB-F41E81CC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F72E-27BB-FA29-248E-21A78F35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82B58-7303-186C-D85F-B399963F7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97638-083F-EF02-A438-FEC265F99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B7C8-8E1A-2FE1-EE4A-59CD7A20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51B63-9705-B506-B6CD-F9E9CB93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45B4C-2184-27CC-148B-591FBDAB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67515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1FE08-DF34-E32B-D90C-BF5A9C17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E9EB0-D95F-B91D-D202-9F5D8466A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DCB6C-7F03-BF5A-5922-9B4CAEB20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FB328-CD84-5F15-7060-A7568D55F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87290-87BD-C277-AF4B-D74543F2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8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00" r:id="rId16"/>
    <p:sldLayoutId id="2147483733" r:id="rId17"/>
    <p:sldLayoutId id="2147483696" r:id="rId18"/>
    <p:sldLayoutId id="2147483707" r:id="rId19"/>
    <p:sldLayoutId id="2147483697" r:id="rId20"/>
    <p:sldLayoutId id="2147483731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0"/>
            <a:ext cx="3565524" cy="2994669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GB" sz="2800" dirty="0">
                <a:latin typeface="+mn-lt"/>
              </a:rPr>
              <a:t>Reflecting on the experiential journey: Creating, developing and understanding leadership in Equality, Diversity and Inclusion within a Faculty 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0975" y="4606290"/>
            <a:ext cx="3763962" cy="1600200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en-GB" dirty="0"/>
              <a:t>Preethi Premkumar</a:t>
            </a:r>
          </a:p>
          <a:p>
            <a:pPr rtl="0">
              <a:lnSpc>
                <a:spcPct val="100000"/>
              </a:lnSpc>
            </a:pPr>
            <a:r>
              <a:rPr lang="en-GB" dirty="0"/>
              <a:t>Zoë Leadley-Meade (They/Them)                </a:t>
            </a:r>
          </a:p>
          <a:p>
            <a:pPr rtl="0">
              <a:lnSpc>
                <a:spcPct val="100000"/>
              </a:lnSpc>
            </a:pPr>
            <a:r>
              <a:rPr lang="en-GB" dirty="0"/>
              <a:t>London South Bank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72D70-0B2D-5A97-D0E6-03DC9E1D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0AD-E10A-8D40-EBAF-E01D1864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Decolonising the Curriculum</a:t>
            </a:r>
          </a:p>
        </p:txBody>
      </p:sp>
      <p:pic>
        <p:nvPicPr>
          <p:cNvPr id="9" name="Content Placeholder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7ED87FB-CE0A-4663-0C96-A8FB1D9BCF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088" y="1214069"/>
            <a:ext cx="5660431" cy="5660431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A15663-B427-6F59-C103-E354463C85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3874" y="1214069"/>
            <a:ext cx="5588038" cy="555660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E907F-3185-B17D-A25A-43A430BA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66BCF-12EF-8C11-C615-0F18A9AA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BA236-014E-38B2-5864-EDF55F33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402FB-DDE6-A390-5F8E-9DB0637E7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748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798D-50F6-44C2-B36B-79360AF3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International Learning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D3F33A4-CEA3-819D-2438-6BD58CAC2B1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4707584"/>
              </p:ext>
            </p:extLst>
          </p:nvPr>
        </p:nvGraphicFramePr>
        <p:xfrm>
          <a:off x="0" y="3627560"/>
          <a:ext cx="12192000" cy="323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20F0F88-55DD-834A-2454-12C166BE46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5334" r="6290"/>
          <a:stretch/>
        </p:blipFill>
        <p:spPr bwMode="auto">
          <a:xfrm>
            <a:off x="1037060" y="1316034"/>
            <a:ext cx="2925339" cy="2071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75C00A29-9C42-28E3-262E-F336A1ED24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5"/>
          <a:stretch/>
        </p:blipFill>
        <p:spPr bwMode="auto">
          <a:xfrm>
            <a:off x="5516880" y="1303019"/>
            <a:ext cx="6598918" cy="2324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76CD86-7EF6-396B-0CFE-FDB06B697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3240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70B174-6638-58E8-A99B-09E10CF9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Online International Learning - Feedback from students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A400CAF-EE04-4144-20A1-DF3234ED7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959790"/>
              </p:ext>
            </p:extLst>
          </p:nvPr>
        </p:nvGraphicFramePr>
        <p:xfrm>
          <a:off x="0" y="1503599"/>
          <a:ext cx="12192000" cy="474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68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C45A-9BD4-0EB3-6AA7-0C799500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Athena Swan charter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C8B5CA5-EB46-A686-F424-7EF772C6B1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F9FA4-0B09-A4B2-ADC3-D395D548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54464-7972-1D28-EC99-4C9AB9CD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1A159-046E-2E5D-9109-412D06D2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 rtl="0"/>
              <a:t>13</a:t>
            </a:fld>
            <a:endParaRPr lang="en-GB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88C07B-A1C1-F70D-ACAF-CC55C931C7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46" t="24403" r="30143" b="10669"/>
          <a:stretch/>
        </p:blipFill>
        <p:spPr>
          <a:xfrm>
            <a:off x="8153400" y="336286"/>
            <a:ext cx="1776581" cy="11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3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25503F4-E0B2-5569-640D-B5A0A2763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D7CACC6-8014-099B-3D4C-8EC110A2D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10720" cy="4368800"/>
          </a:xfrm>
        </p:spPr>
        <p:txBody>
          <a:bodyPr/>
          <a:lstStyle/>
          <a:p>
            <a:pPr marL="457200" indent="-457200">
              <a:lnSpc>
                <a:spcPct val="110000"/>
              </a:lnSpc>
            </a:pPr>
            <a:r>
              <a:rPr lang="en-GB" dirty="0"/>
              <a:t>What type of training and support would be beneficial for the development of EDI leaders?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EDA32-A0F2-4F30-C7CA-27C47FC7A5E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07163"/>
            <a:ext cx="2628900" cy="153987"/>
          </a:xfrm>
        </p:spPr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E029C-C72B-CE0F-6142-7685FC7C12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813425" y="6507163"/>
            <a:ext cx="6378575" cy="153987"/>
          </a:xfrm>
        </p:spPr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5DC7-49DB-C8DA-DE5A-196A22BBBA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99725" y="6507163"/>
            <a:ext cx="1692275" cy="153987"/>
          </a:xfrm>
        </p:spPr>
        <p:txBody>
          <a:bodyPr/>
          <a:lstStyle/>
          <a:p>
            <a:pPr rtl="0"/>
            <a:fld id="{DBA1B0FB-D917-4C8C-928F-313BD683BF39}" type="slidenum">
              <a:rPr lang="en-GB" smtClean="0"/>
              <a:t>14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9CA6CC-DF5E-3A5A-4650-31444405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460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F336B5-28FB-FF4D-04EF-3AB584AE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" t="16710" r="12564" b="8692"/>
          <a:stretch/>
        </p:blipFill>
        <p:spPr>
          <a:xfrm>
            <a:off x="0" y="-1"/>
            <a:ext cx="9012178" cy="474212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F76DC7F-24D5-754A-74A5-1DC638DF6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9" t="17567" r="22347" b="6242"/>
          <a:stretch/>
        </p:blipFill>
        <p:spPr>
          <a:xfrm>
            <a:off x="6237767" y="2668671"/>
            <a:ext cx="5954234" cy="4189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AD7FC-3081-42CA-08E7-7A00F6ACC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2196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4D35-B7A6-CC0C-8FE4-269802BB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 Miller’s workshop on anti-racism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3C1A-AAEB-602A-924D-38869C31C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C83D9-25D7-73FD-0264-85C4F223B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b="33465"/>
          <a:stretch/>
        </p:blipFill>
        <p:spPr>
          <a:xfrm>
            <a:off x="0" y="1691323"/>
            <a:ext cx="12191999" cy="5154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5A407-2AE7-36F9-F6BC-BC9B08C9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18" t="61" r="-2" b="82745"/>
          <a:stretch/>
        </p:blipFill>
        <p:spPr>
          <a:xfrm>
            <a:off x="6966096" y="1691322"/>
            <a:ext cx="5225904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C365D-F6CB-852F-27A9-E857578B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sz="3700"/>
              <a:t>How might EDI leadership differ between faculties?</a:t>
            </a:r>
            <a:br>
              <a:rPr lang="en-GB" sz="3700"/>
            </a:br>
            <a:endParaRPr lang="en-GB" sz="37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6DFE34-9249-D53C-FA3D-3FEFDDB0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endParaRPr lang="en-GB" sz="20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D0CB6-98A4-F5E2-3634-212BB12D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5908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/>
              <a:t>Tuesday, February 2, 20XX</a:t>
            </a:r>
          </a:p>
        </p:txBody>
      </p:sp>
      <p:pic>
        <p:nvPicPr>
          <p:cNvPr id="8" name="Picture 7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8B176B1C-0450-2FD4-7160-96494EBD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58" r="2" b="1007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18D05-F86B-8ACF-28A2-AB3B49FC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5EC45-D0D3-FA69-317A-9A270BA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GB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03D5F9-F74F-483B-70A6-B5946F78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4051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7396C-B4A4-10E3-00A8-2A2178F4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School of Built Environment and Architecture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99F7-C69B-8221-62B2-D2449FF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6D0E4-7468-8C12-05D2-20E7371D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462CC-89CA-02DF-1A55-E59971A2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GB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DC848F5-0D46-96AC-51DE-1A93D006C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974575"/>
              </p:ext>
            </p:extLst>
          </p:nvPr>
        </p:nvGraphicFramePr>
        <p:xfrm>
          <a:off x="-1" y="1541124"/>
          <a:ext cx="12191999" cy="531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807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1189BB-D963-F02B-A53B-FA7291631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3" t="9886" r="35258" b="18851"/>
          <a:stretch/>
        </p:blipFill>
        <p:spPr>
          <a:xfrm>
            <a:off x="0" y="1474934"/>
            <a:ext cx="8853911" cy="3909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182B5-B853-07CC-FF94-6D330C42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5" t="6547" r="45962" b="11325"/>
          <a:stretch/>
        </p:blipFill>
        <p:spPr>
          <a:xfrm>
            <a:off x="7409793" y="1175410"/>
            <a:ext cx="4782207" cy="5001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A3BA-169C-9269-E1FD-5101EBA6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of Applied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1536-909B-030A-1F16-FD0E8705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55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905B0B-31B1-F573-E123-401C787B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plan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4A5D5AD-D1B4-0E60-6844-D23490070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10039"/>
              </p:ext>
            </p:extLst>
          </p:nvPr>
        </p:nvGraphicFramePr>
        <p:xfrm>
          <a:off x="0" y="2394584"/>
          <a:ext cx="12192000" cy="446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69801FF8-8945-D4C3-4479-36D5A4D69771}"/>
              </a:ext>
            </a:extLst>
          </p:cNvPr>
          <p:cNvSpPr/>
          <p:nvPr/>
        </p:nvSpPr>
        <p:spPr>
          <a:xfrm>
            <a:off x="914400" y="1175385"/>
            <a:ext cx="104394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9217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GB" smtClean="0"/>
              <a:t>20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928825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en-GB" dirty="0">
                <a:latin typeface="+mn-lt"/>
              </a:rPr>
              <a:t>Group Activity</a:t>
            </a:r>
            <a:endParaRPr lang="en-GB" sz="6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1869831"/>
            <a:ext cx="9398000" cy="46027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	Consider in your own institution – opportunities – challenges – support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dirty="0"/>
          </a:p>
          <a:p>
            <a:pPr marL="914400" lvl="1" indent="-457200">
              <a:buAutoNum type="arabicPeriod"/>
            </a:pPr>
            <a:r>
              <a:rPr lang="en-GB" sz="2000" dirty="0"/>
              <a:t>How can we establish EDI leadership roles at a faculty level? </a:t>
            </a:r>
          </a:p>
          <a:p>
            <a:pPr marL="914400" lvl="1" indent="-457200">
              <a:buAutoNum type="arabicPeriod"/>
            </a:pPr>
            <a:r>
              <a:rPr lang="en-GB" sz="2000" dirty="0"/>
              <a:t>What are the benchmarks for EDI leadership in Higher Education contexts?    </a:t>
            </a:r>
          </a:p>
          <a:p>
            <a:pPr marL="914400" lvl="1" indent="-457200">
              <a:buAutoNum type="arabicPeriod"/>
            </a:pPr>
            <a:r>
              <a:rPr lang="en-GB" sz="2000" dirty="0"/>
              <a:t>How can EDI leadership address inequalities and support the development of     an inclusive environment for members of staff?</a:t>
            </a:r>
          </a:p>
          <a:p>
            <a:pPr marL="914400" lvl="1" indent="-457200">
              <a:buAutoNum type="arabicPeriod"/>
            </a:pPr>
            <a:r>
              <a:rPr lang="en-GB" sz="2000" dirty="0"/>
              <a:t>How can EDI leadership address inequalities and support the development of     an inclusive environment for students? </a:t>
            </a:r>
          </a:p>
          <a:p>
            <a:pPr marL="914400" lvl="1" indent="-457200">
              <a:buAutoNum type="arabicPeriod"/>
            </a:pPr>
            <a:r>
              <a:rPr lang="en-GB" sz="2000" dirty="0"/>
              <a:t>How might EDI leadership differ between faculties?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en-GB" sz="2000" dirty="0"/>
              <a:t>What type of training and support would be beneficial for the development of   EDI leaders?</a:t>
            </a:r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9274"/>
            <a:ext cx="7366000" cy="1823692"/>
          </a:xfrm>
        </p:spPr>
        <p:txBody>
          <a:bodyPr rtlCol="0"/>
          <a:lstStyle/>
          <a:p>
            <a:pPr rtl="0"/>
            <a:r>
              <a:rPr lang="en-GB" dirty="0">
                <a:latin typeface="+mn-lt"/>
              </a:rPr>
              <a:t>Feedback + Take-home Action Points</a:t>
            </a:r>
          </a:p>
        </p:txBody>
      </p:sp>
      <p:pic>
        <p:nvPicPr>
          <p:cNvPr id="16" name="Picture Placeholder 15" descr="Data Points Digital backgroun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372966"/>
            <a:ext cx="10515600" cy="325665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GB" smtClean="0"/>
              <a:pPr rtl="0"/>
              <a:t>21</a:t>
            </a:fld>
            <a:endParaRPr lang="en-GB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FBB67DD-35B2-5323-76E4-3DEA83B77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74545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F6715-3D3A-279D-56D0-ACC6CF68F9D7}"/>
              </a:ext>
            </a:extLst>
          </p:cNvPr>
          <p:cNvSpPr txBox="1"/>
          <p:nvPr/>
        </p:nvSpPr>
        <p:spPr>
          <a:xfrm>
            <a:off x="762000" y="2763520"/>
            <a:ext cx="4226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https://padlet.com/PPremkumar/EDI</a:t>
            </a:r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>
                <a:latin typeface="+mn-lt"/>
              </a:rPr>
              <a:t>Thank You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1506390"/>
          </a:xfrm>
        </p:spPr>
        <p:txBody>
          <a:bodyPr rtlCol="0"/>
          <a:lstStyle/>
          <a:p>
            <a:pPr rtl="0"/>
            <a:r>
              <a:rPr lang="en-GB" dirty="0"/>
              <a:t>Presenter name</a:t>
            </a:r>
          </a:p>
          <a:p>
            <a:pPr rtl="0"/>
            <a:r>
              <a:rPr lang="en-GB" dirty="0"/>
              <a:t>Email address</a:t>
            </a:r>
          </a:p>
          <a:p>
            <a:pPr rtl="0"/>
            <a:r>
              <a:rPr lang="en-GB" dirty="0"/>
              <a:t>Website address</a:t>
            </a:r>
          </a:p>
        </p:txBody>
      </p:sp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313753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GB" smtClean="0"/>
              <a:pPr rtl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women in a library&#10;&#10;Description automatically generated with medium confidence">
            <a:extLst>
              <a:ext uri="{FF2B5EF4-FFF2-40B4-BE49-F238E27FC236}">
                <a16:creationId xmlns:a16="http://schemas.microsoft.com/office/drawing/2014/main" id="{5F608DF6-3DFF-0B5D-5465-C023ACE7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818120" y="3939876"/>
            <a:ext cx="4378897" cy="291812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" name="Picture 7" descr="A picture containing text, building, outdoor, person&#10;&#10;Description automatically generated">
            <a:extLst>
              <a:ext uri="{FF2B5EF4-FFF2-40B4-BE49-F238E27FC236}">
                <a16:creationId xmlns:a16="http://schemas.microsoft.com/office/drawing/2014/main" id="{67B5E17D-2218-E892-DF17-E9745C97F9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7818120" y="0"/>
            <a:ext cx="4373880" cy="2915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7E08E-50E9-6ACA-06C3-28174056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LSBU Strategic pillars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DDE44FE-BE16-A44A-CDAF-E317A90D3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050843"/>
              </p:ext>
            </p:extLst>
          </p:nvPr>
        </p:nvGraphicFramePr>
        <p:xfrm>
          <a:off x="0" y="2113199"/>
          <a:ext cx="12192000" cy="474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8454C-C4AB-9293-BE11-6034BDD9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A3B8A-60D7-62F8-755F-13E3D0BD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F9C43-58B5-DECF-9DF1-00D4B3763E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721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705D-74C7-5842-4D2E-31B12A4A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How can we establish EDI leadership roles at a faculty level? 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F2431-2269-EDF6-B275-B68847BB1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733" y="1180465"/>
            <a:ext cx="5103812" cy="29921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200" dirty="0"/>
              <a:t>Embedded in strategic planning</a:t>
            </a:r>
          </a:p>
          <a:p>
            <a:r>
              <a:rPr lang="en-GB" sz="2200" dirty="0"/>
              <a:t>Shared responsibility</a:t>
            </a:r>
          </a:p>
          <a:p>
            <a:r>
              <a:rPr lang="en-GB" sz="2200" dirty="0"/>
              <a:t>Critical friend</a:t>
            </a:r>
          </a:p>
          <a:p>
            <a:r>
              <a:rPr lang="en-GB" sz="2200" dirty="0"/>
              <a:t>Collaboration</a:t>
            </a:r>
          </a:p>
          <a:p>
            <a:r>
              <a:rPr lang="en-GB" sz="2200" dirty="0"/>
              <a:t>Realistic and protective of resource available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DBAC0-7FD2-6BFC-978B-222603C4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pPr rtl="0"/>
              <a:t>4</a:t>
            </a:fld>
            <a:endParaRPr lang="en-GB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C908DDC-56C1-EBDA-7CC0-B760E92A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16" y="3496083"/>
            <a:ext cx="9358884" cy="3311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432DAC9-4260-DAF1-08E6-915C67FBAA93}"/>
              </a:ext>
            </a:extLst>
          </p:cNvPr>
          <p:cNvGrpSpPr/>
          <p:nvPr/>
        </p:nvGrpSpPr>
        <p:grpSpPr>
          <a:xfrm>
            <a:off x="7339806" y="1027906"/>
            <a:ext cx="3185319" cy="2406985"/>
            <a:chOff x="6911181" y="1145840"/>
            <a:chExt cx="3352248" cy="2454986"/>
          </a:xfrm>
        </p:grpSpPr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FAC35C5D-7B65-E1E3-AB44-B739DD72BBE6}"/>
                </a:ext>
              </a:extLst>
            </p:cNvPr>
            <p:cNvSpPr/>
            <p:nvPr/>
          </p:nvSpPr>
          <p:spPr>
            <a:xfrm>
              <a:off x="7267575" y="1180465"/>
              <a:ext cx="2438400" cy="2305050"/>
            </a:xfrm>
            <a:prstGeom prst="donut">
              <a:avLst>
                <a:gd name="adj" fmla="val 9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91BE4A-77C2-19C4-1616-74673005471D}"/>
                </a:ext>
              </a:extLst>
            </p:cNvPr>
            <p:cNvSpPr txBox="1"/>
            <p:nvPr/>
          </p:nvSpPr>
          <p:spPr>
            <a:xfrm>
              <a:off x="8029575" y="1145840"/>
              <a:ext cx="914400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000" b="1" dirty="0"/>
                <a:t>AUDIT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103E40-6C3A-E325-A081-0500344C7083}"/>
                </a:ext>
              </a:extLst>
            </p:cNvPr>
            <p:cNvSpPr txBox="1"/>
            <p:nvPr/>
          </p:nvSpPr>
          <p:spPr>
            <a:xfrm>
              <a:off x="8754993" y="2496146"/>
              <a:ext cx="1508436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/>
                <a:t>Intervention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076462-A119-8516-2363-CB10415B90F5}"/>
                </a:ext>
              </a:extLst>
            </p:cNvPr>
            <p:cNvSpPr txBox="1"/>
            <p:nvPr/>
          </p:nvSpPr>
          <p:spPr>
            <a:xfrm>
              <a:off x="6911181" y="2496146"/>
              <a:ext cx="1118394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2000" b="1" dirty="0"/>
                <a:t>Review</a:t>
              </a: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336F032-277B-B4A6-51D0-DCEBC105CF21}"/>
                </a:ext>
              </a:extLst>
            </p:cNvPr>
            <p:cNvSpPr/>
            <p:nvPr/>
          </p:nvSpPr>
          <p:spPr>
            <a:xfrm rot="3869416">
              <a:off x="9148124" y="1609959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64F1AAFF-4048-0CDA-FA28-C42F860A6684}"/>
                </a:ext>
              </a:extLst>
            </p:cNvPr>
            <p:cNvSpPr/>
            <p:nvPr/>
          </p:nvSpPr>
          <p:spPr>
            <a:xfrm rot="10800000">
              <a:off x="8316711" y="3119128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068B7BE3-49C2-B1DB-994C-0C0564006092}"/>
                </a:ext>
              </a:extLst>
            </p:cNvPr>
            <p:cNvSpPr/>
            <p:nvPr/>
          </p:nvSpPr>
          <p:spPr>
            <a:xfrm rot="17646744">
              <a:off x="7217595" y="1621935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6159F34-EC71-2B85-7FFE-03F35BBBE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45596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3243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319B-E1B2-124F-35BA-ECFB2C14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What are the benchmarks for EDI leadership in Higher Education contexts? 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453C3-9C4C-7F1F-190F-63B40642C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60962" cy="31337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sz="2400" dirty="0"/>
              <a:t>Equality Act (2010)</a:t>
            </a:r>
          </a:p>
          <a:p>
            <a:r>
              <a:rPr lang="en-GB" sz="2400" dirty="0"/>
              <a:t>Teaching Excellence Framework (TEF)</a:t>
            </a:r>
          </a:p>
          <a:p>
            <a:r>
              <a:rPr lang="en-GB" sz="2400" dirty="0"/>
              <a:t>Research Excellence Framework (REF)</a:t>
            </a:r>
          </a:p>
          <a:p>
            <a:r>
              <a:rPr lang="en-GB" sz="2400" dirty="0"/>
              <a:t>Equality Charter Marks</a:t>
            </a:r>
          </a:p>
          <a:p>
            <a:r>
              <a:rPr lang="en-GB" sz="2400" dirty="0"/>
              <a:t>Institutional Policy and targets</a:t>
            </a:r>
          </a:p>
          <a:p>
            <a:r>
              <a:rPr lang="en-GB" sz="2400" dirty="0"/>
              <a:t>Local/Faculty Policy and targets</a:t>
            </a:r>
          </a:p>
          <a:p>
            <a:r>
              <a:rPr lang="en-GB" sz="2400" b="1" dirty="0"/>
              <a:t>Personal and professional values and ethics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5F2BDC-ACA2-F3FA-0549-6FCAF5B6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966470"/>
            <a:ext cx="4206875" cy="58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C14720-8061-85E0-83ED-013498BD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45596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1455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E4A3-DDC2-20F3-E1B9-1A9E5F45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>
            <a:noAutofit/>
          </a:bodyPr>
          <a:lstStyle/>
          <a:p>
            <a:r>
              <a:rPr lang="en-GB" sz="3200" dirty="0"/>
              <a:t>How can EDI leadership address inequalities and support the development of an inclusive environment for members of staff?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11" name="Content Placeholder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BD94314-733A-10C5-8225-8E61B30A77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7067" y="2602228"/>
            <a:ext cx="4166394" cy="4166394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B74AFD4-4FE6-2D11-8FBD-955AC6275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435" y="1968006"/>
            <a:ext cx="5672499" cy="42216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Audit:</a:t>
            </a:r>
          </a:p>
          <a:p>
            <a:r>
              <a:rPr lang="en-GB" sz="2000" dirty="0"/>
              <a:t>What data is already available?</a:t>
            </a:r>
          </a:p>
          <a:p>
            <a:r>
              <a:rPr lang="en-GB" sz="2000" dirty="0"/>
              <a:t>What questions need to be asked?</a:t>
            </a:r>
          </a:p>
          <a:p>
            <a:r>
              <a:rPr lang="en-GB" sz="2000" dirty="0"/>
              <a:t>Who needs to ask those questions?</a:t>
            </a:r>
          </a:p>
          <a:p>
            <a:pPr marL="0" indent="0">
              <a:buNone/>
            </a:pPr>
            <a:r>
              <a:rPr lang="en-GB" sz="2000" dirty="0"/>
              <a:t>Intervention:</a:t>
            </a:r>
          </a:p>
          <a:p>
            <a:r>
              <a:rPr lang="en-GB" sz="2000" dirty="0"/>
              <a:t>‘Compulsory plus training’ for all as well as targeted</a:t>
            </a:r>
          </a:p>
          <a:p>
            <a:r>
              <a:rPr lang="en-GB" sz="2000" dirty="0"/>
              <a:t>Evidence based – tailored to need – reviewed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High expectations with high level of support</a:t>
            </a:r>
          </a:p>
          <a:p>
            <a:r>
              <a:rPr lang="en-GB" sz="2000" dirty="0"/>
              <a:t>Collaborating within, across and beyond faculties</a:t>
            </a:r>
          </a:p>
          <a:p>
            <a:endParaRPr lang="en-GB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72D349-7CF0-8854-D77C-1DDB8BECE0B2}"/>
              </a:ext>
            </a:extLst>
          </p:cNvPr>
          <p:cNvGrpSpPr/>
          <p:nvPr/>
        </p:nvGrpSpPr>
        <p:grpSpPr>
          <a:xfrm>
            <a:off x="9305925" y="1019175"/>
            <a:ext cx="3074988" cy="1962150"/>
            <a:chOff x="6911181" y="1145840"/>
            <a:chExt cx="3352248" cy="2454986"/>
          </a:xfrm>
        </p:grpSpPr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CFE6A1E9-F47E-E078-D257-8E771655897F}"/>
                </a:ext>
              </a:extLst>
            </p:cNvPr>
            <p:cNvSpPr/>
            <p:nvPr/>
          </p:nvSpPr>
          <p:spPr>
            <a:xfrm>
              <a:off x="7267575" y="1180465"/>
              <a:ext cx="2438400" cy="2305050"/>
            </a:xfrm>
            <a:prstGeom prst="donut">
              <a:avLst>
                <a:gd name="adj" fmla="val 9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EFF2D-680E-39B3-6947-22DCED46D5B5}"/>
                </a:ext>
              </a:extLst>
            </p:cNvPr>
            <p:cNvSpPr txBox="1"/>
            <p:nvPr/>
          </p:nvSpPr>
          <p:spPr>
            <a:xfrm>
              <a:off x="8029574" y="1145840"/>
              <a:ext cx="914400" cy="37004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="1" dirty="0"/>
                <a:t>AUDIT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B56B42-8A9F-BA0B-D928-BD9C353038B6}"/>
                </a:ext>
              </a:extLst>
            </p:cNvPr>
            <p:cNvSpPr txBox="1"/>
            <p:nvPr/>
          </p:nvSpPr>
          <p:spPr>
            <a:xfrm>
              <a:off x="8754993" y="2496146"/>
              <a:ext cx="1508436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/>
                <a:t>Intervention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3B82C9-C04B-E096-3360-3825D8A8DBD5}"/>
                </a:ext>
              </a:extLst>
            </p:cNvPr>
            <p:cNvSpPr txBox="1"/>
            <p:nvPr/>
          </p:nvSpPr>
          <p:spPr>
            <a:xfrm>
              <a:off x="6911181" y="2496146"/>
              <a:ext cx="1118394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/>
                <a:t>Review</a:t>
              </a: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D20434E-666B-C7FB-D63E-0DF5F6AE99F5}"/>
                </a:ext>
              </a:extLst>
            </p:cNvPr>
            <p:cNvSpPr/>
            <p:nvPr/>
          </p:nvSpPr>
          <p:spPr>
            <a:xfrm rot="3869416">
              <a:off x="9148124" y="1609959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6B3BC518-F354-B247-E2D9-0650D6C2897D}"/>
                </a:ext>
              </a:extLst>
            </p:cNvPr>
            <p:cNvSpPr/>
            <p:nvPr/>
          </p:nvSpPr>
          <p:spPr>
            <a:xfrm rot="10800000">
              <a:off x="8316711" y="3119128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1CE1FE18-E6C2-8DC5-D088-38CFBF87CA90}"/>
                </a:ext>
              </a:extLst>
            </p:cNvPr>
            <p:cNvSpPr/>
            <p:nvPr/>
          </p:nvSpPr>
          <p:spPr>
            <a:xfrm rot="17646744">
              <a:off x="7217595" y="1621935"/>
              <a:ext cx="587778" cy="48169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2EBBC72-D736-AA01-DB51-68D4DF5B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45596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365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56B64FF-670F-8AE9-5616-3207EB03F7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3" b="7813"/>
          <a:stretch>
            <a:fillRect/>
          </a:stretch>
        </p:blipFill>
        <p:spPr>
          <a:solidFill>
            <a:schemeClr val="accent5">
              <a:alpha val="50000"/>
            </a:schemeClr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F3447-9F94-1777-F0B1-AB3BF520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9D0B0-F0FB-4A8E-590A-4CD05A96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A896F-45DE-64FF-0AFF-434E76F0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7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29B6EA-704D-39B7-5839-68235EB0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563" y="0"/>
            <a:ext cx="11823437" cy="4667489"/>
          </a:xfrm>
          <a:solidFill>
            <a:schemeClr val="accent6">
              <a:lumMod val="40000"/>
              <a:lumOff val="60000"/>
              <a:alpha val="49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  <a:latin typeface="Elephant Pro" panose="020B0604020202020204" pitchFamily="2" charset="0"/>
              </a:rPr>
              <a:t>How can EDI leadership address inequalities and support the development of an inclusive environment for students?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177A9-D597-2413-92F8-D117B40F7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93" y="6117021"/>
            <a:ext cx="2014208" cy="7308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201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0B53-A759-EEFE-AEC1-1765C859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60" y="549275"/>
            <a:ext cx="12202160" cy="1332000"/>
          </a:xfrm>
        </p:spPr>
        <p:txBody>
          <a:bodyPr/>
          <a:lstStyle/>
          <a:p>
            <a:r>
              <a:rPr lang="en-GB" dirty="0"/>
              <a:t>Student-Centred Active Learning Environment with Upside-down Pedagogies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02C45A-718D-5DB6-957A-6A2A55846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654048"/>
              </p:ext>
            </p:extLst>
          </p:nvPr>
        </p:nvGraphicFramePr>
        <p:xfrm>
          <a:off x="-81280" y="2113199"/>
          <a:ext cx="12273280" cy="474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57EE-FBAC-1521-B20B-7C391B14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E681C-625B-C5EC-AFBB-FE5E24E6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6378E-2C38-D42D-3283-60DC1E4D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7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BDE7-4FC5-B433-24D9-2BE052EE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GB" sz="4400"/>
              <a:t>Student-Centred Active Learning Environment with Upside-down Pedagogies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6FD5E6-818C-F74D-7384-A8F45266D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615591"/>
              </p:ext>
            </p:extLst>
          </p:nvPr>
        </p:nvGraphicFramePr>
        <p:xfrm>
          <a:off x="0" y="1881275"/>
          <a:ext cx="12191999" cy="497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77EEA72-7C20-283B-5CC9-C8AFECE34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en-GB"/>
              <a:t>Tuesday, February 2, 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48FA25-C6B9-397A-14AD-4E70A595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en-GB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9C70B4-71D0-14BE-B7E2-175241D7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en-GB" smtClean="0"/>
              <a:pPr rtl="0">
                <a:spcAft>
                  <a:spcPts val="600"/>
                </a:spcAft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93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5a7db0c-936e-4422-b9fd-f328c367bf02" xsi:nil="true"/>
    <SharedWithUsers xmlns="fe49cf0b-93fc-4847-9406-3a4ba7167498">
      <UserInfo>
        <DisplayName>Spada, Marcantonio</DisplayName>
        <AccountId>34</AccountId>
        <AccountType/>
      </UserInfo>
      <UserInfo>
        <DisplayName>Smith-Spark, James</DisplayName>
        <AccountId>52</AccountId>
        <AccountType/>
      </UserInfo>
      <UserInfo>
        <DisplayName>Premkumar, Preethi</DisplayName>
        <AccountId>20</AccountId>
        <AccountType/>
      </UserInfo>
      <UserInfo>
        <DisplayName>Rye, Sara</DisplayName>
        <AccountId>50</AccountId>
        <AccountType/>
      </UserInfo>
      <UserInfo>
        <DisplayName>Langley, Alix</DisplayName>
        <AccountId>51</AccountId>
        <AccountType/>
      </UserInfo>
      <UserInfo>
        <DisplayName>Leadley-Meade, Zoe 2</DisplayName>
        <AccountId>32</AccountId>
        <AccountType/>
      </UserInfo>
      <UserInfo>
        <DisplayName>Dean, Tara 4</DisplayName>
        <AccountId>28</AccountId>
        <AccountType/>
      </UserInfo>
      <UserInfo>
        <DisplayName>Olaniyi, Kemi 2</DisplayName>
        <AccountId>17</AccountId>
        <AccountType/>
      </UserInfo>
      <UserInfo>
        <DisplayName>Farooq, Anam 7</DisplayName>
        <AccountId>26</AccountId>
        <AccountType/>
      </UserInfo>
      <UserInfo>
        <DisplayName>Alldis, Jon</DisplayName>
        <AccountId>15</AccountId>
        <AccountType/>
      </UserInfo>
      <UserInfo>
        <DisplayName>Ellis, Kate 6</DisplayName>
        <AccountId>18</AccountId>
        <AccountType/>
      </UserInfo>
      <UserInfo>
        <DisplayName>Clegg, Danny</DisplayName>
        <AccountId>21</AccountId>
        <AccountType/>
      </UserInfo>
      <UserInfo>
        <DisplayName>Barikzai, Safia</DisplayName>
        <AccountId>30</AccountId>
        <AccountType/>
      </UserInfo>
      <UserInfo>
        <DisplayName>White, Samantha 6</DisplayName>
        <AccountId>44</AccountId>
        <AccountType/>
      </UserInfo>
      <UserInfo>
        <DisplayName>Elward, Rachael</DisplayName>
        <AccountId>45</AccountId>
        <AccountType/>
      </UserInfo>
      <UserInfo>
        <DisplayName>Thomas, Pamela 8</DisplayName>
        <AccountId>46</AccountId>
        <AccountType/>
      </UserInfo>
      <UserInfo>
        <DisplayName>Aziz, Tahera</DisplayName>
        <AccountId>47</AccountId>
        <AccountType/>
      </UserInfo>
      <UserInfo>
        <DisplayName>Luppa, Iris</DisplayName>
        <AccountId>48</AccountId>
        <AccountType/>
      </UserInfo>
      <UserInfo>
        <DisplayName>Mitchell, Sally</DisplayName>
        <AccountId>23</AccountId>
        <AccountType/>
      </UserInfo>
      <UserInfo>
        <DisplayName>Lishman, Benjamin</DisplayName>
        <AccountId>13</AccountId>
        <AccountType/>
      </UserInfo>
      <UserInfo>
        <DisplayName>Ahmed, Sumaya 216</DisplayName>
        <AccountId>27</AccountId>
        <AccountType/>
      </UserInfo>
      <UserInfo>
        <DisplayName>Goodey, Joanna</DisplayName>
        <AccountId>49</AccountId>
        <AccountType/>
      </UserInfo>
      <UserInfo>
        <DisplayName>Alasia, Sanchia</DisplayName>
        <AccountId>16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AEBBF4FEFCE41AE0715DA7B1EF7B5" ma:contentTypeVersion="6" ma:contentTypeDescription="Create a new document." ma:contentTypeScope="" ma:versionID="12e4b3deb8fbaed15bbc0bcdde338cac">
  <xsd:schema xmlns:xsd="http://www.w3.org/2001/XMLSchema" xmlns:xs="http://www.w3.org/2001/XMLSchema" xmlns:p="http://schemas.microsoft.com/office/2006/metadata/properties" xmlns:ns2="e5a7db0c-936e-4422-b9fd-f328c367bf02" xmlns:ns3="fe49cf0b-93fc-4847-9406-3a4ba7167498" targetNamespace="http://schemas.microsoft.com/office/2006/metadata/properties" ma:root="true" ma:fieldsID="3739eac7ec02ca29e21c372346310fdf" ns2:_="" ns3:_="">
    <xsd:import namespace="e5a7db0c-936e-4422-b9fd-f328c367bf02"/>
    <xsd:import namespace="fe49cf0b-93fc-4847-9406-3a4ba71674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7db0c-936e-4422-b9fd-f328c367b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49cf0b-93fc-4847-9406-3a4ba71674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11A92-D464-4AC4-A396-BA73B10CEEAC}">
  <ds:schemaRefs>
    <ds:schemaRef ds:uri="32a74a41-b3c0-416b-ac11-9e3f8286962c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4aa2d73-8d23-4176-aba1-290f55db39ff"/>
    <ds:schemaRef ds:uri="http://www.w3.org/XML/1998/namespace"/>
    <ds:schemaRef ds:uri="http://purl.org/dc/dcmitype/"/>
    <ds:schemaRef ds:uri="e5a7db0c-936e-4422-b9fd-f328c367bf02"/>
    <ds:schemaRef ds:uri="fe49cf0b-93fc-4847-9406-3a4ba7167498"/>
  </ds:schemaRefs>
</ds:datastoreItem>
</file>

<file path=customXml/itemProps2.xml><?xml version="1.0" encoding="utf-8"?>
<ds:datastoreItem xmlns:ds="http://schemas.openxmlformats.org/officeDocument/2006/customXml" ds:itemID="{2FA34D63-0C1C-4E49-BCEC-5815063EF4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a7db0c-936e-4422-b9fd-f328c367bf02"/>
    <ds:schemaRef ds:uri="fe49cf0b-93fc-4847-9406-3a4ba71674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4578</TotalTime>
  <Words>1040</Words>
  <Application>Microsoft Office PowerPoint</Application>
  <PresentationFormat>Widescreen</PresentationFormat>
  <Paragraphs>161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Reflecting on the experiential journey: Creating, developing and understanding leadership in Equality, Diversity and Inclusion within a Faculty </vt:lpstr>
      <vt:lpstr>Session plan</vt:lpstr>
      <vt:lpstr>LSBU Strategic pillars</vt:lpstr>
      <vt:lpstr>How can we establish EDI leadership roles at a faculty level?  </vt:lpstr>
      <vt:lpstr>What are the benchmarks for EDI leadership in Higher Education contexts?  </vt:lpstr>
      <vt:lpstr>How can EDI leadership address inequalities and support the development of an inclusive environment for members of staff? </vt:lpstr>
      <vt:lpstr>How can EDI leadership address inequalities and support the development of an inclusive environment for students? </vt:lpstr>
      <vt:lpstr>Student-Centred Active Learning Environment with Upside-down Pedagogies</vt:lpstr>
      <vt:lpstr>Student-Centred Active Learning Environment with Upside-down Pedagogies</vt:lpstr>
      <vt:lpstr>Decolonising the Curriculum</vt:lpstr>
      <vt:lpstr>Online International Learning</vt:lpstr>
      <vt:lpstr>Online International Learning - Feedback from students </vt:lpstr>
      <vt:lpstr>Athena Swan charter</vt:lpstr>
      <vt:lpstr>What type of training and support would be beneficial for the development of EDI leaders?</vt:lpstr>
      <vt:lpstr>PowerPoint Presentation</vt:lpstr>
      <vt:lpstr>Paul Miller’s workshop on anti-racism</vt:lpstr>
      <vt:lpstr>How might EDI leadership differ between faculties? </vt:lpstr>
      <vt:lpstr>School of Built Environment and Architecture</vt:lpstr>
      <vt:lpstr>School of Applied Sciences</vt:lpstr>
      <vt:lpstr>Group Activity</vt:lpstr>
      <vt:lpstr>Feedback + Take-home Action Points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Reflecting on the experiential journey: Creating, developing and understanding leadership in Equality, Diversity and Inclusion within a Faculty</dc:title>
  <dc:creator>Leadley-Meade, Zoe 2</dc:creator>
  <cp:lastModifiedBy>Premkumar, Preethi</cp:lastModifiedBy>
  <cp:revision>5</cp:revision>
  <dcterms:created xsi:type="dcterms:W3CDTF">2023-02-27T15:28:36Z</dcterms:created>
  <dcterms:modified xsi:type="dcterms:W3CDTF">2023-03-22T09:09:02Z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0x010100F93AEBBF4FEFCE41AE0715DA7B1EF7B5</vt:lpwstr>
  </property>
  <property fmtid="{D5CDD505-2E9C-101B-9397-08002B2CF9AE}" pid="3" name="Order">
    <vt:lpwstr>4682700.00000000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{"FileActivityType":"9","FileActivityTimeStamp":"2023-03-09T22:23:58.077Z","FileActivityUsersOnPage":[{"DisplayName":"Premkumar, Preethi","Id":"premkump@lsbu.ac.uk"},{"DisplayName":"Spada, Marcantonio","Id":"spadam@lsbu.ac.uk"},{"DisplayName":"Smith-Spark, James","Id":"smithspj@lsbu.ac.uk"},{"DisplayName":"Premkumar, Preethi","Id":"premkump@lsbu.ac.uk"}],"FileActivityNavigationId":null}</vt:lpwstr>
  </property>
  <property fmtid="{D5CDD505-2E9C-101B-9397-08002B2CF9AE}" pid="9" name="TriggerFlowInfo">
    <vt:lpwstr/>
  </property>
</Properties>
</file>