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9" r:id="rId5"/>
    <p:sldId id="265" r:id="rId6"/>
    <p:sldId id="282" r:id="rId7"/>
    <p:sldId id="283" r:id="rId8"/>
    <p:sldId id="266" r:id="rId9"/>
    <p:sldId id="267" r:id="rId10"/>
    <p:sldId id="268" r:id="rId11"/>
    <p:sldId id="275" r:id="rId12"/>
    <p:sldId id="276" r:id="rId13"/>
    <p:sldId id="264" r:id="rId14"/>
    <p:sldId id="260" r:id="rId15"/>
    <p:sldId id="261" r:id="rId16"/>
    <p:sldId id="263" r:id="rId17"/>
    <p:sldId id="277" r:id="rId18"/>
    <p:sldId id="269" r:id="rId19"/>
    <p:sldId id="272" r:id="rId20"/>
    <p:sldId id="273" r:id="rId21"/>
    <p:sldId id="274" r:id="rId22"/>
    <p:sldId id="270" r:id="rId23"/>
    <p:sldId id="271" r:id="rId24"/>
    <p:sldId id="278" r:id="rId25"/>
    <p:sldId id="279" r:id="rId26"/>
    <p:sldId id="288" r:id="rId27"/>
    <p:sldId id="289" r:id="rId28"/>
    <p:sldId id="280" r:id="rId29"/>
    <p:sldId id="281" r:id="rId30"/>
    <p:sldId id="290"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F01E2-AA37-B94A-97E6-111CD9CCB33E}" v="1987" dt="2023-06-28T20:53:25.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03" autoAdjust="0"/>
    <p:restoredTop sz="94660"/>
  </p:normalViewPr>
  <p:slideViewPr>
    <p:cSldViewPr snapToGrid="0">
      <p:cViewPr varScale="1">
        <p:scale>
          <a:sx n="124" d="100"/>
          <a:sy n="124" d="100"/>
        </p:scale>
        <p:origin x="8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ata1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diagrams/_rels/data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72.png"/><Relationship Id="rId7" Type="http://schemas.openxmlformats.org/officeDocument/2006/relationships/image" Target="../media/image24.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77.svg"/><Relationship Id="rId4" Type="http://schemas.openxmlformats.org/officeDocument/2006/relationships/image" Target="../media/image73.svg"/><Relationship Id="rId9" Type="http://schemas.openxmlformats.org/officeDocument/2006/relationships/image" Target="../media/image76.png"/></Relationships>
</file>

<file path=ppt/diagrams/_rels/data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78.png"/><Relationship Id="rId7" Type="http://schemas.openxmlformats.org/officeDocument/2006/relationships/image" Target="../media/image30.png"/><Relationship Id="rId12" Type="http://schemas.openxmlformats.org/officeDocument/2006/relationships/image" Target="../media/image85.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81.svg"/><Relationship Id="rId11" Type="http://schemas.openxmlformats.org/officeDocument/2006/relationships/image" Target="../media/image84.png"/><Relationship Id="rId5" Type="http://schemas.openxmlformats.org/officeDocument/2006/relationships/image" Target="../media/image80.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diagrams/_rels/data17.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4.svg"/><Relationship Id="rId5" Type="http://schemas.openxmlformats.org/officeDocument/2006/relationships/image" Target="../media/image93.png"/><Relationship Id="rId10" Type="http://schemas.openxmlformats.org/officeDocument/2006/relationships/image" Target="../media/image29.svg"/><Relationship Id="rId4" Type="http://schemas.openxmlformats.org/officeDocument/2006/relationships/image" Target="../media/image92.svg"/><Relationship Id="rId9" Type="http://schemas.openxmlformats.org/officeDocument/2006/relationships/image" Target="../media/image28.pn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35.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4.svg"/><Relationship Id="rId11" Type="http://schemas.openxmlformats.org/officeDocument/2006/relationships/image" Target="../media/image34.png"/><Relationship Id="rId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1.svg"/><Relationship Id="rId9" Type="http://schemas.openxmlformats.org/officeDocument/2006/relationships/image" Target="../media/image15.png"/></Relationships>
</file>

<file path=ppt/diagrams/_rels/data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4.svg"/></Relationships>
</file>

<file path=ppt/diagrams/_rels/data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72.png"/><Relationship Id="rId7" Type="http://schemas.openxmlformats.org/officeDocument/2006/relationships/image" Target="../media/image24.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77.svg"/><Relationship Id="rId4" Type="http://schemas.openxmlformats.org/officeDocument/2006/relationships/image" Target="../media/image73.svg"/><Relationship Id="rId9" Type="http://schemas.openxmlformats.org/officeDocument/2006/relationships/image" Target="../media/image76.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78.png"/><Relationship Id="rId7" Type="http://schemas.openxmlformats.org/officeDocument/2006/relationships/image" Target="../media/image30.png"/><Relationship Id="rId12" Type="http://schemas.openxmlformats.org/officeDocument/2006/relationships/image" Target="../media/image85.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81.svg"/><Relationship Id="rId11" Type="http://schemas.openxmlformats.org/officeDocument/2006/relationships/image" Target="../media/image84.png"/><Relationship Id="rId5" Type="http://schemas.openxmlformats.org/officeDocument/2006/relationships/image" Target="../media/image80.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diagrams/_rels/drawing17.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4.svg"/><Relationship Id="rId5" Type="http://schemas.openxmlformats.org/officeDocument/2006/relationships/image" Target="../media/image93.png"/><Relationship Id="rId10" Type="http://schemas.openxmlformats.org/officeDocument/2006/relationships/image" Target="../media/image29.svg"/><Relationship Id="rId4" Type="http://schemas.openxmlformats.org/officeDocument/2006/relationships/image" Target="../media/image92.svg"/><Relationship Id="rId9" Type="http://schemas.openxmlformats.org/officeDocument/2006/relationships/image" Target="../media/image2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35.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4.svg"/><Relationship Id="rId11" Type="http://schemas.openxmlformats.org/officeDocument/2006/relationships/image" Target="../media/image34.png"/><Relationship Id="rId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1.svg"/><Relationship Id="rId9"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B3357-467C-453B-AA99-9718C44967D0}"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0F999787-FB95-4E48-8C12-F0692BCD067A}">
      <dgm:prSet custT="1"/>
      <dgm:spPr/>
      <dgm:t>
        <a:bodyPr/>
        <a:lstStyle/>
        <a:p>
          <a:r>
            <a:rPr lang="en-US" sz="1800" b="1" dirty="0">
              <a:solidFill>
                <a:schemeClr val="bg1"/>
              </a:solidFill>
            </a:rPr>
            <a:t>Problem and solution</a:t>
          </a:r>
        </a:p>
      </dgm:t>
    </dgm:pt>
    <dgm:pt modelId="{FB2A09A9-0AD8-4D8B-AB7E-EA46DF74F34D}" type="parTrans" cxnId="{DE888466-9DA8-4BF9-AEF6-58D8C53F05AB}">
      <dgm:prSet/>
      <dgm:spPr/>
      <dgm:t>
        <a:bodyPr/>
        <a:lstStyle/>
        <a:p>
          <a:endParaRPr lang="en-US" sz="2000" b="1"/>
        </a:p>
      </dgm:t>
    </dgm:pt>
    <dgm:pt modelId="{E335475C-1855-42AF-A0F7-6E139A91253F}" type="sibTrans" cxnId="{DE888466-9DA8-4BF9-AEF6-58D8C53F05AB}">
      <dgm:prSet/>
      <dgm:spPr/>
      <dgm:t>
        <a:bodyPr/>
        <a:lstStyle/>
        <a:p>
          <a:endParaRPr lang="en-US" sz="2000" b="1"/>
        </a:p>
      </dgm:t>
    </dgm:pt>
    <dgm:pt modelId="{EBC6659F-679B-40D9-ABC9-C2A22035983D}">
      <dgm:prSet custT="1"/>
      <dgm:spPr/>
      <dgm:t>
        <a:bodyPr/>
        <a:lstStyle/>
        <a:p>
          <a:r>
            <a:rPr lang="en-US" sz="1800" b="1" dirty="0">
              <a:solidFill>
                <a:schemeClr val="bg1"/>
              </a:solidFill>
            </a:rPr>
            <a:t>What did we do?</a:t>
          </a:r>
        </a:p>
      </dgm:t>
    </dgm:pt>
    <dgm:pt modelId="{67CF9091-B71E-477A-B743-9D19FAA1A549}" type="parTrans" cxnId="{4BD3B6DF-BD49-48EA-9F1F-9AE049AFBAB1}">
      <dgm:prSet/>
      <dgm:spPr/>
      <dgm:t>
        <a:bodyPr/>
        <a:lstStyle/>
        <a:p>
          <a:endParaRPr lang="en-US" sz="2000" b="1"/>
        </a:p>
      </dgm:t>
    </dgm:pt>
    <dgm:pt modelId="{CDAF23D0-5E0B-47EC-8ECE-F1CC50CD7D6B}" type="sibTrans" cxnId="{4BD3B6DF-BD49-48EA-9F1F-9AE049AFBAB1}">
      <dgm:prSet/>
      <dgm:spPr/>
      <dgm:t>
        <a:bodyPr/>
        <a:lstStyle/>
        <a:p>
          <a:endParaRPr lang="en-US" sz="2000" b="1"/>
        </a:p>
      </dgm:t>
    </dgm:pt>
    <dgm:pt modelId="{B51F1B23-C2E5-4621-ACA0-6BECA7F97493}">
      <dgm:prSet custT="1"/>
      <dgm:spPr/>
      <dgm:t>
        <a:bodyPr/>
        <a:lstStyle/>
        <a:p>
          <a:r>
            <a:rPr lang="en-US" sz="1800" b="1" dirty="0">
              <a:solidFill>
                <a:schemeClr val="bg1"/>
              </a:solidFill>
            </a:rPr>
            <a:t>What was the outcome?</a:t>
          </a:r>
        </a:p>
      </dgm:t>
    </dgm:pt>
    <dgm:pt modelId="{687D4620-DBFD-40EB-BA53-BA00DE22CD02}" type="parTrans" cxnId="{C672EB30-8623-4652-B09D-BF8C6E0A21EC}">
      <dgm:prSet/>
      <dgm:spPr/>
      <dgm:t>
        <a:bodyPr/>
        <a:lstStyle/>
        <a:p>
          <a:endParaRPr lang="en-US" sz="2000" b="1"/>
        </a:p>
      </dgm:t>
    </dgm:pt>
    <dgm:pt modelId="{4E040052-D79E-4419-8A15-7449A7022B16}" type="sibTrans" cxnId="{C672EB30-8623-4652-B09D-BF8C6E0A21EC}">
      <dgm:prSet/>
      <dgm:spPr/>
      <dgm:t>
        <a:bodyPr/>
        <a:lstStyle/>
        <a:p>
          <a:endParaRPr lang="en-US" sz="2000" b="1"/>
        </a:p>
      </dgm:t>
    </dgm:pt>
    <dgm:pt modelId="{B7375C1B-2BFA-484A-9536-BD2CFF79DB04}">
      <dgm:prSet custT="1"/>
      <dgm:spPr/>
      <dgm:t>
        <a:bodyPr/>
        <a:lstStyle/>
        <a:p>
          <a:r>
            <a:rPr lang="en-US" sz="1800" b="1" dirty="0">
              <a:solidFill>
                <a:schemeClr val="bg1"/>
              </a:solidFill>
            </a:rPr>
            <a:t>What were the experiences?</a:t>
          </a:r>
        </a:p>
      </dgm:t>
    </dgm:pt>
    <dgm:pt modelId="{55A2EAA7-FAC5-41B2-AC28-77242C3AA814}" type="parTrans" cxnId="{3B8C7896-9FF6-4397-AC11-B74141DA8FE0}">
      <dgm:prSet/>
      <dgm:spPr/>
      <dgm:t>
        <a:bodyPr/>
        <a:lstStyle/>
        <a:p>
          <a:endParaRPr lang="en-US" sz="2000" b="1"/>
        </a:p>
      </dgm:t>
    </dgm:pt>
    <dgm:pt modelId="{BDDFD6CE-64B0-4E09-91C9-4CB9598FCCCF}" type="sibTrans" cxnId="{3B8C7896-9FF6-4397-AC11-B74141DA8FE0}">
      <dgm:prSet/>
      <dgm:spPr/>
      <dgm:t>
        <a:bodyPr/>
        <a:lstStyle/>
        <a:p>
          <a:endParaRPr lang="en-US" sz="2000" b="1"/>
        </a:p>
      </dgm:t>
    </dgm:pt>
    <dgm:pt modelId="{BDA87687-6954-40B0-8A03-916B0398D7A0}">
      <dgm:prSet custT="1"/>
      <dgm:spPr/>
      <dgm:t>
        <a:bodyPr/>
        <a:lstStyle/>
        <a:p>
          <a:r>
            <a:rPr lang="en-US" sz="1800" b="1" dirty="0">
              <a:solidFill>
                <a:schemeClr val="bg1"/>
              </a:solidFill>
            </a:rPr>
            <a:t>What was the impact?</a:t>
          </a:r>
        </a:p>
      </dgm:t>
    </dgm:pt>
    <dgm:pt modelId="{2016A6F1-1DDF-494D-B4D4-599821380E2B}" type="parTrans" cxnId="{FA1348B3-3155-4B54-8CA6-4C1191EBE617}">
      <dgm:prSet/>
      <dgm:spPr/>
      <dgm:t>
        <a:bodyPr/>
        <a:lstStyle/>
        <a:p>
          <a:endParaRPr lang="en-US" sz="2000" b="1"/>
        </a:p>
      </dgm:t>
    </dgm:pt>
    <dgm:pt modelId="{58C2D98E-0AC7-4DBF-96D4-AB58350768BF}" type="sibTrans" cxnId="{FA1348B3-3155-4B54-8CA6-4C1191EBE617}">
      <dgm:prSet/>
      <dgm:spPr/>
      <dgm:t>
        <a:bodyPr/>
        <a:lstStyle/>
        <a:p>
          <a:endParaRPr lang="en-US" sz="2000" b="1"/>
        </a:p>
      </dgm:t>
    </dgm:pt>
    <dgm:pt modelId="{74AABC90-6AE6-490F-9D28-9D5A1866C79E}">
      <dgm:prSet custT="1"/>
      <dgm:spPr/>
      <dgm:t>
        <a:bodyPr/>
        <a:lstStyle/>
        <a:p>
          <a:r>
            <a:rPr lang="en-US" sz="1800" b="1" dirty="0">
              <a:solidFill>
                <a:schemeClr val="bg1"/>
              </a:solidFill>
            </a:rPr>
            <a:t>What was the actual problem?</a:t>
          </a:r>
        </a:p>
      </dgm:t>
    </dgm:pt>
    <dgm:pt modelId="{6A58F966-2669-42B7-8900-F2DFA83DD59F}" type="parTrans" cxnId="{97379B64-69CE-4CAD-9122-A16644BF5C55}">
      <dgm:prSet/>
      <dgm:spPr/>
      <dgm:t>
        <a:bodyPr/>
        <a:lstStyle/>
        <a:p>
          <a:endParaRPr lang="en-US" sz="2000" b="1"/>
        </a:p>
      </dgm:t>
    </dgm:pt>
    <dgm:pt modelId="{057585EB-C734-4EFC-97D2-C6E6A08DB2DF}" type="sibTrans" cxnId="{97379B64-69CE-4CAD-9122-A16644BF5C55}">
      <dgm:prSet/>
      <dgm:spPr/>
      <dgm:t>
        <a:bodyPr/>
        <a:lstStyle/>
        <a:p>
          <a:endParaRPr lang="en-US" sz="2000" b="1"/>
        </a:p>
      </dgm:t>
    </dgm:pt>
    <dgm:pt modelId="{D5744E7B-FB65-490D-BC28-5C0AEDADE735}">
      <dgm:prSet custT="1"/>
      <dgm:spPr/>
      <dgm:t>
        <a:bodyPr/>
        <a:lstStyle/>
        <a:p>
          <a:r>
            <a:rPr lang="en-US" sz="1800" b="1" dirty="0">
              <a:solidFill>
                <a:schemeClr val="bg1"/>
              </a:solidFill>
            </a:rPr>
            <a:t>Next steps</a:t>
          </a:r>
        </a:p>
      </dgm:t>
    </dgm:pt>
    <dgm:pt modelId="{7D0571B1-0A8B-403D-8C81-8F42F654EBA9}" type="parTrans" cxnId="{196CC224-2363-4065-9350-0552200B3F43}">
      <dgm:prSet/>
      <dgm:spPr/>
      <dgm:t>
        <a:bodyPr/>
        <a:lstStyle/>
        <a:p>
          <a:endParaRPr lang="en-US" sz="2000" b="1"/>
        </a:p>
      </dgm:t>
    </dgm:pt>
    <dgm:pt modelId="{0184C233-ABA0-44BE-9E37-2B94838CF067}" type="sibTrans" cxnId="{196CC224-2363-4065-9350-0552200B3F43}">
      <dgm:prSet/>
      <dgm:spPr/>
      <dgm:t>
        <a:bodyPr/>
        <a:lstStyle/>
        <a:p>
          <a:endParaRPr lang="en-US" sz="2000" b="1"/>
        </a:p>
      </dgm:t>
    </dgm:pt>
    <dgm:pt modelId="{5178EF18-7994-4016-AA36-B9D32F87FB00}" type="pres">
      <dgm:prSet presAssocID="{741B3357-467C-453B-AA99-9718C44967D0}" presName="root" presStyleCnt="0">
        <dgm:presLayoutVars>
          <dgm:dir/>
          <dgm:resizeHandles val="exact"/>
        </dgm:presLayoutVars>
      </dgm:prSet>
      <dgm:spPr/>
    </dgm:pt>
    <dgm:pt modelId="{9EEAB3CE-64CF-4177-A893-8C2EF9862FC4}" type="pres">
      <dgm:prSet presAssocID="{0F999787-FB95-4E48-8C12-F0692BCD067A}" presName="compNode" presStyleCnt="0"/>
      <dgm:spPr/>
    </dgm:pt>
    <dgm:pt modelId="{B8D4461F-DAE5-4191-BB3B-D81FFBDEE495}" type="pres">
      <dgm:prSet presAssocID="{0F999787-FB95-4E48-8C12-F0692BCD067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67F98088-33F4-4957-A499-721EAA5BC471}" type="pres">
      <dgm:prSet presAssocID="{0F999787-FB95-4E48-8C12-F0692BCD067A}" presName="spaceRect" presStyleCnt="0"/>
      <dgm:spPr/>
    </dgm:pt>
    <dgm:pt modelId="{D56E7D25-7BFF-445A-9661-1551A0024422}" type="pres">
      <dgm:prSet presAssocID="{0F999787-FB95-4E48-8C12-F0692BCD067A}" presName="textRect" presStyleLbl="revTx" presStyleIdx="0" presStyleCnt="7">
        <dgm:presLayoutVars>
          <dgm:chMax val="1"/>
          <dgm:chPref val="1"/>
        </dgm:presLayoutVars>
      </dgm:prSet>
      <dgm:spPr/>
    </dgm:pt>
    <dgm:pt modelId="{991FF84F-E522-4EBE-82CD-834AF38E4AC9}" type="pres">
      <dgm:prSet presAssocID="{E335475C-1855-42AF-A0F7-6E139A91253F}" presName="sibTrans" presStyleCnt="0"/>
      <dgm:spPr/>
    </dgm:pt>
    <dgm:pt modelId="{43D7FE74-7EEF-4841-A522-C5894FA71693}" type="pres">
      <dgm:prSet presAssocID="{EBC6659F-679B-40D9-ABC9-C2A22035983D}" presName="compNode" presStyleCnt="0"/>
      <dgm:spPr/>
    </dgm:pt>
    <dgm:pt modelId="{160858A3-C3A6-4EB2-89C9-0C600DBE137C}" type="pres">
      <dgm:prSet presAssocID="{EBC6659F-679B-40D9-ABC9-C2A22035983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BA532B46-6C7B-457A-B686-79F30EFA1886}" type="pres">
      <dgm:prSet presAssocID="{EBC6659F-679B-40D9-ABC9-C2A22035983D}" presName="spaceRect" presStyleCnt="0"/>
      <dgm:spPr/>
    </dgm:pt>
    <dgm:pt modelId="{C37B8473-2BD5-4445-A66F-707F1BFD5987}" type="pres">
      <dgm:prSet presAssocID="{EBC6659F-679B-40D9-ABC9-C2A22035983D}" presName="textRect" presStyleLbl="revTx" presStyleIdx="1" presStyleCnt="7">
        <dgm:presLayoutVars>
          <dgm:chMax val="1"/>
          <dgm:chPref val="1"/>
        </dgm:presLayoutVars>
      </dgm:prSet>
      <dgm:spPr/>
    </dgm:pt>
    <dgm:pt modelId="{747EB02E-CBDA-48DE-9010-2D7D12492C16}" type="pres">
      <dgm:prSet presAssocID="{CDAF23D0-5E0B-47EC-8ECE-F1CC50CD7D6B}" presName="sibTrans" presStyleCnt="0"/>
      <dgm:spPr/>
    </dgm:pt>
    <dgm:pt modelId="{1ED1AF29-91E2-47F5-A80F-E6B1533E697B}" type="pres">
      <dgm:prSet presAssocID="{B51F1B23-C2E5-4621-ACA0-6BECA7F97493}" presName="compNode" presStyleCnt="0"/>
      <dgm:spPr/>
    </dgm:pt>
    <dgm:pt modelId="{7A3A8D7D-D3F5-46C3-A607-3DA7D46A72A7}" type="pres">
      <dgm:prSet presAssocID="{B51F1B23-C2E5-4621-ACA0-6BECA7F9749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titles"/>
        </a:ext>
      </dgm:extLst>
    </dgm:pt>
    <dgm:pt modelId="{AE7FB95C-BC1B-4993-A825-72D1361733C7}" type="pres">
      <dgm:prSet presAssocID="{B51F1B23-C2E5-4621-ACA0-6BECA7F97493}" presName="spaceRect" presStyleCnt="0"/>
      <dgm:spPr/>
    </dgm:pt>
    <dgm:pt modelId="{6002462D-3B82-4371-8ABE-7BCBC102014F}" type="pres">
      <dgm:prSet presAssocID="{B51F1B23-C2E5-4621-ACA0-6BECA7F97493}" presName="textRect" presStyleLbl="revTx" presStyleIdx="2" presStyleCnt="7">
        <dgm:presLayoutVars>
          <dgm:chMax val="1"/>
          <dgm:chPref val="1"/>
        </dgm:presLayoutVars>
      </dgm:prSet>
      <dgm:spPr/>
    </dgm:pt>
    <dgm:pt modelId="{46E21710-9F0C-477A-A622-F30E5B904CB8}" type="pres">
      <dgm:prSet presAssocID="{4E040052-D79E-4419-8A15-7449A7022B16}" presName="sibTrans" presStyleCnt="0"/>
      <dgm:spPr/>
    </dgm:pt>
    <dgm:pt modelId="{991756D8-065C-491A-9C93-354567269081}" type="pres">
      <dgm:prSet presAssocID="{B7375C1B-2BFA-484A-9536-BD2CFF79DB04}" presName="compNode" presStyleCnt="0"/>
      <dgm:spPr/>
    </dgm:pt>
    <dgm:pt modelId="{E18D08EF-26DD-48C3-9198-E8D0EBE102A0}" type="pres">
      <dgm:prSet presAssocID="{B7375C1B-2BFA-484A-9536-BD2CFF79DB0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ustomer Review"/>
        </a:ext>
      </dgm:extLst>
    </dgm:pt>
    <dgm:pt modelId="{84494B81-34FE-4E86-ABC3-3E3C0FD688CE}" type="pres">
      <dgm:prSet presAssocID="{B7375C1B-2BFA-484A-9536-BD2CFF79DB04}" presName="spaceRect" presStyleCnt="0"/>
      <dgm:spPr/>
    </dgm:pt>
    <dgm:pt modelId="{61F079DE-446B-4379-BBC0-7D5FC2184C0F}" type="pres">
      <dgm:prSet presAssocID="{B7375C1B-2BFA-484A-9536-BD2CFF79DB04}" presName="textRect" presStyleLbl="revTx" presStyleIdx="3" presStyleCnt="7">
        <dgm:presLayoutVars>
          <dgm:chMax val="1"/>
          <dgm:chPref val="1"/>
        </dgm:presLayoutVars>
      </dgm:prSet>
      <dgm:spPr/>
    </dgm:pt>
    <dgm:pt modelId="{8338904D-9DA4-4F80-AE68-43BC601DAAE9}" type="pres">
      <dgm:prSet presAssocID="{BDDFD6CE-64B0-4E09-91C9-4CB9598FCCCF}" presName="sibTrans" presStyleCnt="0"/>
      <dgm:spPr/>
    </dgm:pt>
    <dgm:pt modelId="{150513D8-6018-4313-8C48-FFA00A54CFDE}" type="pres">
      <dgm:prSet presAssocID="{BDA87687-6954-40B0-8A03-916B0398D7A0}" presName="compNode" presStyleCnt="0"/>
      <dgm:spPr/>
    </dgm:pt>
    <dgm:pt modelId="{EBEE01A6-0B0A-4C5D-B39F-C7AD86BBF0BA}" type="pres">
      <dgm:prSet presAssocID="{BDA87687-6954-40B0-8A03-916B0398D7A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
        </a:ext>
      </dgm:extLst>
    </dgm:pt>
    <dgm:pt modelId="{E276E978-770C-4C10-BD42-6AE7248CA716}" type="pres">
      <dgm:prSet presAssocID="{BDA87687-6954-40B0-8A03-916B0398D7A0}" presName="spaceRect" presStyleCnt="0"/>
      <dgm:spPr/>
    </dgm:pt>
    <dgm:pt modelId="{C1A127FC-49D0-47C4-A8FA-5F2B4386A1D1}" type="pres">
      <dgm:prSet presAssocID="{BDA87687-6954-40B0-8A03-916B0398D7A0}" presName="textRect" presStyleLbl="revTx" presStyleIdx="4" presStyleCnt="7">
        <dgm:presLayoutVars>
          <dgm:chMax val="1"/>
          <dgm:chPref val="1"/>
        </dgm:presLayoutVars>
      </dgm:prSet>
      <dgm:spPr/>
    </dgm:pt>
    <dgm:pt modelId="{026A90DC-E763-4F38-9F41-43EE6B55CF00}" type="pres">
      <dgm:prSet presAssocID="{58C2D98E-0AC7-4DBF-96D4-AB58350768BF}" presName="sibTrans" presStyleCnt="0"/>
      <dgm:spPr/>
    </dgm:pt>
    <dgm:pt modelId="{A7345A86-5443-4742-AC32-A3BB92652F78}" type="pres">
      <dgm:prSet presAssocID="{74AABC90-6AE6-490F-9D28-9D5A1866C79E}" presName="compNode" presStyleCnt="0"/>
      <dgm:spPr/>
    </dgm:pt>
    <dgm:pt modelId="{15202A25-B164-4A99-AB6D-54AF23A3D93B}" type="pres">
      <dgm:prSet presAssocID="{74AABC90-6AE6-490F-9D28-9D5A1866C79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 mark"/>
        </a:ext>
      </dgm:extLst>
    </dgm:pt>
    <dgm:pt modelId="{7A993983-26CA-4930-AAE6-E6A4775E69BB}" type="pres">
      <dgm:prSet presAssocID="{74AABC90-6AE6-490F-9D28-9D5A1866C79E}" presName="spaceRect" presStyleCnt="0"/>
      <dgm:spPr/>
    </dgm:pt>
    <dgm:pt modelId="{EA92880F-E032-4652-B600-E624FFE25725}" type="pres">
      <dgm:prSet presAssocID="{74AABC90-6AE6-490F-9D28-9D5A1866C79E}" presName="textRect" presStyleLbl="revTx" presStyleIdx="5" presStyleCnt="7">
        <dgm:presLayoutVars>
          <dgm:chMax val="1"/>
          <dgm:chPref val="1"/>
        </dgm:presLayoutVars>
      </dgm:prSet>
      <dgm:spPr/>
    </dgm:pt>
    <dgm:pt modelId="{0E0EC04E-8D0F-4959-A4DB-F7F6194FECA2}" type="pres">
      <dgm:prSet presAssocID="{057585EB-C734-4EFC-97D2-C6E6A08DB2DF}" presName="sibTrans" presStyleCnt="0"/>
      <dgm:spPr/>
    </dgm:pt>
    <dgm:pt modelId="{33BF6F47-259B-4AC1-8F89-801F48B55481}" type="pres">
      <dgm:prSet presAssocID="{D5744E7B-FB65-490D-BC28-5C0AEDADE735}" presName="compNode" presStyleCnt="0"/>
      <dgm:spPr/>
    </dgm:pt>
    <dgm:pt modelId="{EA491535-BEB2-4C25-AB26-C8994598ED87}" type="pres">
      <dgm:prSet presAssocID="{D5744E7B-FB65-490D-BC28-5C0AEDADE73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Tick"/>
        </a:ext>
      </dgm:extLst>
    </dgm:pt>
    <dgm:pt modelId="{152C3B3E-90F3-4F6B-AB69-BB2FABABE31F}" type="pres">
      <dgm:prSet presAssocID="{D5744E7B-FB65-490D-BC28-5C0AEDADE735}" presName="spaceRect" presStyleCnt="0"/>
      <dgm:spPr/>
    </dgm:pt>
    <dgm:pt modelId="{4D87F61D-B460-4BAC-8CBD-A1149C63BA79}" type="pres">
      <dgm:prSet presAssocID="{D5744E7B-FB65-490D-BC28-5C0AEDADE735}" presName="textRect" presStyleLbl="revTx" presStyleIdx="6" presStyleCnt="7">
        <dgm:presLayoutVars>
          <dgm:chMax val="1"/>
          <dgm:chPref val="1"/>
        </dgm:presLayoutVars>
      </dgm:prSet>
      <dgm:spPr/>
    </dgm:pt>
  </dgm:ptLst>
  <dgm:cxnLst>
    <dgm:cxn modelId="{14CF5602-6730-4D67-80CE-00B514FCF33A}" type="presOf" srcId="{B7375C1B-2BFA-484A-9536-BD2CFF79DB04}" destId="{61F079DE-446B-4379-BBC0-7D5FC2184C0F}" srcOrd="0" destOrd="0" presId="urn:microsoft.com/office/officeart/2018/2/layout/IconLabelList"/>
    <dgm:cxn modelId="{CEFBC20C-2E9C-460C-949A-5B2E185BC54C}" type="presOf" srcId="{D5744E7B-FB65-490D-BC28-5C0AEDADE735}" destId="{4D87F61D-B460-4BAC-8CBD-A1149C63BA79}" srcOrd="0" destOrd="0" presId="urn:microsoft.com/office/officeart/2018/2/layout/IconLabelList"/>
    <dgm:cxn modelId="{196CC224-2363-4065-9350-0552200B3F43}" srcId="{741B3357-467C-453B-AA99-9718C44967D0}" destId="{D5744E7B-FB65-490D-BC28-5C0AEDADE735}" srcOrd="6" destOrd="0" parTransId="{7D0571B1-0A8B-403D-8C81-8F42F654EBA9}" sibTransId="{0184C233-ABA0-44BE-9E37-2B94838CF067}"/>
    <dgm:cxn modelId="{AB759528-291E-4C16-ACAF-B3318B284F0A}" type="presOf" srcId="{74AABC90-6AE6-490F-9D28-9D5A1866C79E}" destId="{EA92880F-E032-4652-B600-E624FFE25725}" srcOrd="0" destOrd="0" presId="urn:microsoft.com/office/officeart/2018/2/layout/IconLabelList"/>
    <dgm:cxn modelId="{ED586D29-C342-4994-AE86-5EBF4B950AAB}" type="presOf" srcId="{0F999787-FB95-4E48-8C12-F0692BCD067A}" destId="{D56E7D25-7BFF-445A-9661-1551A0024422}" srcOrd="0" destOrd="0" presId="urn:microsoft.com/office/officeart/2018/2/layout/IconLabelList"/>
    <dgm:cxn modelId="{AB6AAD2B-82F1-4B3E-A84E-DD6CC91F7D73}" type="presOf" srcId="{BDA87687-6954-40B0-8A03-916B0398D7A0}" destId="{C1A127FC-49D0-47C4-A8FA-5F2B4386A1D1}" srcOrd="0" destOrd="0" presId="urn:microsoft.com/office/officeart/2018/2/layout/IconLabelList"/>
    <dgm:cxn modelId="{C672EB30-8623-4652-B09D-BF8C6E0A21EC}" srcId="{741B3357-467C-453B-AA99-9718C44967D0}" destId="{B51F1B23-C2E5-4621-ACA0-6BECA7F97493}" srcOrd="2" destOrd="0" parTransId="{687D4620-DBFD-40EB-BA53-BA00DE22CD02}" sibTransId="{4E040052-D79E-4419-8A15-7449A7022B16}"/>
    <dgm:cxn modelId="{97379B64-69CE-4CAD-9122-A16644BF5C55}" srcId="{741B3357-467C-453B-AA99-9718C44967D0}" destId="{74AABC90-6AE6-490F-9D28-9D5A1866C79E}" srcOrd="5" destOrd="0" parTransId="{6A58F966-2669-42B7-8900-F2DFA83DD59F}" sibTransId="{057585EB-C734-4EFC-97D2-C6E6A08DB2DF}"/>
    <dgm:cxn modelId="{DE888466-9DA8-4BF9-AEF6-58D8C53F05AB}" srcId="{741B3357-467C-453B-AA99-9718C44967D0}" destId="{0F999787-FB95-4E48-8C12-F0692BCD067A}" srcOrd="0" destOrd="0" parTransId="{FB2A09A9-0AD8-4D8B-AB7E-EA46DF74F34D}" sibTransId="{E335475C-1855-42AF-A0F7-6E139A91253F}"/>
    <dgm:cxn modelId="{837EF792-A959-405A-AEDE-8547FE056BB9}" type="presOf" srcId="{EBC6659F-679B-40D9-ABC9-C2A22035983D}" destId="{C37B8473-2BD5-4445-A66F-707F1BFD5987}" srcOrd="0" destOrd="0" presId="urn:microsoft.com/office/officeart/2018/2/layout/IconLabelList"/>
    <dgm:cxn modelId="{3B8C7896-9FF6-4397-AC11-B74141DA8FE0}" srcId="{741B3357-467C-453B-AA99-9718C44967D0}" destId="{B7375C1B-2BFA-484A-9536-BD2CFF79DB04}" srcOrd="3" destOrd="0" parTransId="{55A2EAA7-FAC5-41B2-AC28-77242C3AA814}" sibTransId="{BDDFD6CE-64B0-4E09-91C9-4CB9598FCCCF}"/>
    <dgm:cxn modelId="{FA1348B3-3155-4B54-8CA6-4C1191EBE617}" srcId="{741B3357-467C-453B-AA99-9718C44967D0}" destId="{BDA87687-6954-40B0-8A03-916B0398D7A0}" srcOrd="4" destOrd="0" parTransId="{2016A6F1-1DDF-494D-B4D4-599821380E2B}" sibTransId="{58C2D98E-0AC7-4DBF-96D4-AB58350768BF}"/>
    <dgm:cxn modelId="{BAD2EDBC-34C3-43A6-A283-186D1523C9B9}" type="presOf" srcId="{B51F1B23-C2E5-4621-ACA0-6BECA7F97493}" destId="{6002462D-3B82-4371-8ABE-7BCBC102014F}" srcOrd="0" destOrd="0" presId="urn:microsoft.com/office/officeart/2018/2/layout/IconLabelList"/>
    <dgm:cxn modelId="{A57CC0C5-4BAD-4EEE-9215-BBFC2A104ABE}" type="presOf" srcId="{741B3357-467C-453B-AA99-9718C44967D0}" destId="{5178EF18-7994-4016-AA36-B9D32F87FB00}" srcOrd="0" destOrd="0" presId="urn:microsoft.com/office/officeart/2018/2/layout/IconLabelList"/>
    <dgm:cxn modelId="{4BD3B6DF-BD49-48EA-9F1F-9AE049AFBAB1}" srcId="{741B3357-467C-453B-AA99-9718C44967D0}" destId="{EBC6659F-679B-40D9-ABC9-C2A22035983D}" srcOrd="1" destOrd="0" parTransId="{67CF9091-B71E-477A-B743-9D19FAA1A549}" sibTransId="{CDAF23D0-5E0B-47EC-8ECE-F1CC50CD7D6B}"/>
    <dgm:cxn modelId="{1341869E-DD32-40E9-BEC5-85BFD4BD6981}" type="presParOf" srcId="{5178EF18-7994-4016-AA36-B9D32F87FB00}" destId="{9EEAB3CE-64CF-4177-A893-8C2EF9862FC4}" srcOrd="0" destOrd="0" presId="urn:microsoft.com/office/officeart/2018/2/layout/IconLabelList"/>
    <dgm:cxn modelId="{98A3A2ED-A966-4E10-B250-FC442C9C0A64}" type="presParOf" srcId="{9EEAB3CE-64CF-4177-A893-8C2EF9862FC4}" destId="{B8D4461F-DAE5-4191-BB3B-D81FFBDEE495}" srcOrd="0" destOrd="0" presId="urn:microsoft.com/office/officeart/2018/2/layout/IconLabelList"/>
    <dgm:cxn modelId="{F789E17C-880C-48F6-A83B-7217CE01F78C}" type="presParOf" srcId="{9EEAB3CE-64CF-4177-A893-8C2EF9862FC4}" destId="{67F98088-33F4-4957-A499-721EAA5BC471}" srcOrd="1" destOrd="0" presId="urn:microsoft.com/office/officeart/2018/2/layout/IconLabelList"/>
    <dgm:cxn modelId="{E5C38364-C27E-4EC4-B7DF-A3F63474E814}" type="presParOf" srcId="{9EEAB3CE-64CF-4177-A893-8C2EF9862FC4}" destId="{D56E7D25-7BFF-445A-9661-1551A0024422}" srcOrd="2" destOrd="0" presId="urn:microsoft.com/office/officeart/2018/2/layout/IconLabelList"/>
    <dgm:cxn modelId="{AB949086-12BA-493C-90F3-6D6EE281CB05}" type="presParOf" srcId="{5178EF18-7994-4016-AA36-B9D32F87FB00}" destId="{991FF84F-E522-4EBE-82CD-834AF38E4AC9}" srcOrd="1" destOrd="0" presId="urn:microsoft.com/office/officeart/2018/2/layout/IconLabelList"/>
    <dgm:cxn modelId="{DF24D3F7-17E6-4643-8AA3-425B17F99D46}" type="presParOf" srcId="{5178EF18-7994-4016-AA36-B9D32F87FB00}" destId="{43D7FE74-7EEF-4841-A522-C5894FA71693}" srcOrd="2" destOrd="0" presId="urn:microsoft.com/office/officeart/2018/2/layout/IconLabelList"/>
    <dgm:cxn modelId="{7ADC5C94-4070-4B9C-BFD7-5C8FCC859E52}" type="presParOf" srcId="{43D7FE74-7EEF-4841-A522-C5894FA71693}" destId="{160858A3-C3A6-4EB2-89C9-0C600DBE137C}" srcOrd="0" destOrd="0" presId="urn:microsoft.com/office/officeart/2018/2/layout/IconLabelList"/>
    <dgm:cxn modelId="{822F91D4-BBAD-4D1A-9CAD-76772781A0C9}" type="presParOf" srcId="{43D7FE74-7EEF-4841-A522-C5894FA71693}" destId="{BA532B46-6C7B-457A-B686-79F30EFA1886}" srcOrd="1" destOrd="0" presId="urn:microsoft.com/office/officeart/2018/2/layout/IconLabelList"/>
    <dgm:cxn modelId="{2B2D5AA3-2A20-4B05-807E-2FF13E2E81F2}" type="presParOf" srcId="{43D7FE74-7EEF-4841-A522-C5894FA71693}" destId="{C37B8473-2BD5-4445-A66F-707F1BFD5987}" srcOrd="2" destOrd="0" presId="urn:microsoft.com/office/officeart/2018/2/layout/IconLabelList"/>
    <dgm:cxn modelId="{24A8F149-393B-4DE0-999F-369DF6A4A685}" type="presParOf" srcId="{5178EF18-7994-4016-AA36-B9D32F87FB00}" destId="{747EB02E-CBDA-48DE-9010-2D7D12492C16}" srcOrd="3" destOrd="0" presId="urn:microsoft.com/office/officeart/2018/2/layout/IconLabelList"/>
    <dgm:cxn modelId="{328EAC13-F1EE-4ABD-A485-3D1C7532EE2F}" type="presParOf" srcId="{5178EF18-7994-4016-AA36-B9D32F87FB00}" destId="{1ED1AF29-91E2-47F5-A80F-E6B1533E697B}" srcOrd="4" destOrd="0" presId="urn:microsoft.com/office/officeart/2018/2/layout/IconLabelList"/>
    <dgm:cxn modelId="{0505FDD3-E750-4567-8F88-F6F7EB73BDC1}" type="presParOf" srcId="{1ED1AF29-91E2-47F5-A80F-E6B1533E697B}" destId="{7A3A8D7D-D3F5-46C3-A607-3DA7D46A72A7}" srcOrd="0" destOrd="0" presId="urn:microsoft.com/office/officeart/2018/2/layout/IconLabelList"/>
    <dgm:cxn modelId="{58C8556C-798B-4649-A900-A1FFCAC34F14}" type="presParOf" srcId="{1ED1AF29-91E2-47F5-A80F-E6B1533E697B}" destId="{AE7FB95C-BC1B-4993-A825-72D1361733C7}" srcOrd="1" destOrd="0" presId="urn:microsoft.com/office/officeart/2018/2/layout/IconLabelList"/>
    <dgm:cxn modelId="{F626B036-383A-43BD-8B84-BE018BF3B900}" type="presParOf" srcId="{1ED1AF29-91E2-47F5-A80F-E6B1533E697B}" destId="{6002462D-3B82-4371-8ABE-7BCBC102014F}" srcOrd="2" destOrd="0" presId="urn:microsoft.com/office/officeart/2018/2/layout/IconLabelList"/>
    <dgm:cxn modelId="{E18704EF-4AF3-4012-BF8B-9E005C235CD3}" type="presParOf" srcId="{5178EF18-7994-4016-AA36-B9D32F87FB00}" destId="{46E21710-9F0C-477A-A622-F30E5B904CB8}" srcOrd="5" destOrd="0" presId="urn:microsoft.com/office/officeart/2018/2/layout/IconLabelList"/>
    <dgm:cxn modelId="{710F1B50-AC12-4FE5-A0C6-BFF4BBFE0333}" type="presParOf" srcId="{5178EF18-7994-4016-AA36-B9D32F87FB00}" destId="{991756D8-065C-491A-9C93-354567269081}" srcOrd="6" destOrd="0" presId="urn:microsoft.com/office/officeart/2018/2/layout/IconLabelList"/>
    <dgm:cxn modelId="{66851AEC-5842-45A7-B38B-7F47F629526E}" type="presParOf" srcId="{991756D8-065C-491A-9C93-354567269081}" destId="{E18D08EF-26DD-48C3-9198-E8D0EBE102A0}" srcOrd="0" destOrd="0" presId="urn:microsoft.com/office/officeart/2018/2/layout/IconLabelList"/>
    <dgm:cxn modelId="{16C5F5B1-CB1C-4CEA-9E12-023904525DFC}" type="presParOf" srcId="{991756D8-065C-491A-9C93-354567269081}" destId="{84494B81-34FE-4E86-ABC3-3E3C0FD688CE}" srcOrd="1" destOrd="0" presId="urn:microsoft.com/office/officeart/2018/2/layout/IconLabelList"/>
    <dgm:cxn modelId="{688501D4-2A05-4461-B1DF-6D93757D3A09}" type="presParOf" srcId="{991756D8-065C-491A-9C93-354567269081}" destId="{61F079DE-446B-4379-BBC0-7D5FC2184C0F}" srcOrd="2" destOrd="0" presId="urn:microsoft.com/office/officeart/2018/2/layout/IconLabelList"/>
    <dgm:cxn modelId="{E33A8C96-71B5-4C69-9089-5A208ED221B7}" type="presParOf" srcId="{5178EF18-7994-4016-AA36-B9D32F87FB00}" destId="{8338904D-9DA4-4F80-AE68-43BC601DAAE9}" srcOrd="7" destOrd="0" presId="urn:microsoft.com/office/officeart/2018/2/layout/IconLabelList"/>
    <dgm:cxn modelId="{361D6775-8F4F-4017-AC6B-21B7169423D7}" type="presParOf" srcId="{5178EF18-7994-4016-AA36-B9D32F87FB00}" destId="{150513D8-6018-4313-8C48-FFA00A54CFDE}" srcOrd="8" destOrd="0" presId="urn:microsoft.com/office/officeart/2018/2/layout/IconLabelList"/>
    <dgm:cxn modelId="{3BCC462C-1B50-4E29-80D8-AE0CE7EB9BFB}" type="presParOf" srcId="{150513D8-6018-4313-8C48-FFA00A54CFDE}" destId="{EBEE01A6-0B0A-4C5D-B39F-C7AD86BBF0BA}" srcOrd="0" destOrd="0" presId="urn:microsoft.com/office/officeart/2018/2/layout/IconLabelList"/>
    <dgm:cxn modelId="{644D97EC-C5FB-432E-AAAA-C65013C8F90A}" type="presParOf" srcId="{150513D8-6018-4313-8C48-FFA00A54CFDE}" destId="{E276E978-770C-4C10-BD42-6AE7248CA716}" srcOrd="1" destOrd="0" presId="urn:microsoft.com/office/officeart/2018/2/layout/IconLabelList"/>
    <dgm:cxn modelId="{FFA93377-5880-49F2-9EDA-F0F3AB8B41A6}" type="presParOf" srcId="{150513D8-6018-4313-8C48-FFA00A54CFDE}" destId="{C1A127FC-49D0-47C4-A8FA-5F2B4386A1D1}" srcOrd="2" destOrd="0" presId="urn:microsoft.com/office/officeart/2018/2/layout/IconLabelList"/>
    <dgm:cxn modelId="{0EAA1892-2497-4BA6-B96E-8DE2D2A7DF11}" type="presParOf" srcId="{5178EF18-7994-4016-AA36-B9D32F87FB00}" destId="{026A90DC-E763-4F38-9F41-43EE6B55CF00}" srcOrd="9" destOrd="0" presId="urn:microsoft.com/office/officeart/2018/2/layout/IconLabelList"/>
    <dgm:cxn modelId="{4D277980-E15B-4EC7-A920-66345F4DE2C0}" type="presParOf" srcId="{5178EF18-7994-4016-AA36-B9D32F87FB00}" destId="{A7345A86-5443-4742-AC32-A3BB92652F78}" srcOrd="10" destOrd="0" presId="urn:microsoft.com/office/officeart/2018/2/layout/IconLabelList"/>
    <dgm:cxn modelId="{DB1486B8-E09F-46B3-BDBB-51C31836EE5D}" type="presParOf" srcId="{A7345A86-5443-4742-AC32-A3BB92652F78}" destId="{15202A25-B164-4A99-AB6D-54AF23A3D93B}" srcOrd="0" destOrd="0" presId="urn:microsoft.com/office/officeart/2018/2/layout/IconLabelList"/>
    <dgm:cxn modelId="{29D6B69B-E806-4F19-AB5F-8D1CA836B861}" type="presParOf" srcId="{A7345A86-5443-4742-AC32-A3BB92652F78}" destId="{7A993983-26CA-4930-AAE6-E6A4775E69BB}" srcOrd="1" destOrd="0" presId="urn:microsoft.com/office/officeart/2018/2/layout/IconLabelList"/>
    <dgm:cxn modelId="{B9286F33-A873-490F-BB28-74BA45927A9D}" type="presParOf" srcId="{A7345A86-5443-4742-AC32-A3BB92652F78}" destId="{EA92880F-E032-4652-B600-E624FFE25725}" srcOrd="2" destOrd="0" presId="urn:microsoft.com/office/officeart/2018/2/layout/IconLabelList"/>
    <dgm:cxn modelId="{17407108-5F83-4F05-A069-8588BEA9C342}" type="presParOf" srcId="{5178EF18-7994-4016-AA36-B9D32F87FB00}" destId="{0E0EC04E-8D0F-4959-A4DB-F7F6194FECA2}" srcOrd="11" destOrd="0" presId="urn:microsoft.com/office/officeart/2018/2/layout/IconLabelList"/>
    <dgm:cxn modelId="{75B9D7FA-B289-4AA7-8B5D-B9D2F7044AF9}" type="presParOf" srcId="{5178EF18-7994-4016-AA36-B9D32F87FB00}" destId="{33BF6F47-259B-4AC1-8F89-801F48B55481}" srcOrd="12" destOrd="0" presId="urn:microsoft.com/office/officeart/2018/2/layout/IconLabelList"/>
    <dgm:cxn modelId="{EEB85232-52BA-4DB9-B74B-DDABB0858914}" type="presParOf" srcId="{33BF6F47-259B-4AC1-8F89-801F48B55481}" destId="{EA491535-BEB2-4C25-AB26-C8994598ED87}" srcOrd="0" destOrd="0" presId="urn:microsoft.com/office/officeart/2018/2/layout/IconLabelList"/>
    <dgm:cxn modelId="{62D38291-09FE-439A-9D87-0CA0636B11E1}" type="presParOf" srcId="{33BF6F47-259B-4AC1-8F89-801F48B55481}" destId="{152C3B3E-90F3-4F6B-AB69-BB2FABABE31F}" srcOrd="1" destOrd="0" presId="urn:microsoft.com/office/officeart/2018/2/layout/IconLabelList"/>
    <dgm:cxn modelId="{F76C84CF-D27F-4655-9F01-F84ADDAB2853}" type="presParOf" srcId="{33BF6F47-259B-4AC1-8F89-801F48B55481}" destId="{4D87F61D-B460-4BAC-8CBD-A1149C63BA7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8B1746-6499-4B8E-AD6F-03AF7B2CE218}" type="doc">
      <dgm:prSet loTypeId="urn:microsoft.com/office/officeart/2018/2/layout/IconVerticalSolidList" loCatId="icon" qsTypeId="urn:microsoft.com/office/officeart/2005/8/quickstyle/simple1" qsCatId="simple" csTypeId="urn:microsoft.com/office/officeart/2005/8/colors/accent5_3" csCatId="accent5" phldr="1"/>
      <dgm:spPr/>
      <dgm:t>
        <a:bodyPr/>
        <a:lstStyle/>
        <a:p>
          <a:endParaRPr lang="en-US"/>
        </a:p>
      </dgm:t>
    </dgm:pt>
    <dgm:pt modelId="{7806C570-7FA6-41A2-9742-5F539468F990}">
      <dgm:prSet/>
      <dgm:spPr/>
      <dgm:t>
        <a:bodyPr/>
        <a:lstStyle/>
        <a:p>
          <a:pPr>
            <a:lnSpc>
              <a:spcPct val="100000"/>
            </a:lnSpc>
          </a:pPr>
          <a:r>
            <a:rPr lang="en-US"/>
            <a:t>What about everybody else who could be affected by ChatGPT/ AI?</a:t>
          </a:r>
        </a:p>
      </dgm:t>
    </dgm:pt>
    <dgm:pt modelId="{AC03F990-D255-4302-91D4-11DEC772F7FF}" type="parTrans" cxnId="{29034151-B697-462C-87B8-C93E022D8584}">
      <dgm:prSet/>
      <dgm:spPr/>
      <dgm:t>
        <a:bodyPr/>
        <a:lstStyle/>
        <a:p>
          <a:endParaRPr lang="en-US"/>
        </a:p>
      </dgm:t>
    </dgm:pt>
    <dgm:pt modelId="{48466493-50F4-463A-AE17-1E5D752E372F}" type="sibTrans" cxnId="{29034151-B697-462C-87B8-C93E022D8584}">
      <dgm:prSet/>
      <dgm:spPr/>
      <dgm:t>
        <a:bodyPr/>
        <a:lstStyle/>
        <a:p>
          <a:endParaRPr lang="en-US"/>
        </a:p>
      </dgm:t>
    </dgm:pt>
    <dgm:pt modelId="{56B6E32D-45B0-4952-9F92-F11A28DA4FB6}">
      <dgm:prSet/>
      <dgm:spPr/>
      <dgm:t>
        <a:bodyPr/>
        <a:lstStyle/>
        <a:p>
          <a:pPr>
            <a:lnSpc>
              <a:spcPct val="100000"/>
            </a:lnSpc>
          </a:pPr>
          <a:r>
            <a:rPr lang="en-US"/>
            <a:t>What about those who could benefit from the use?</a:t>
          </a:r>
        </a:p>
      </dgm:t>
    </dgm:pt>
    <dgm:pt modelId="{E224C733-A089-4305-9A66-CC916F0742CB}" type="parTrans" cxnId="{B8281D96-2CAA-478F-B8DA-460B2E12223B}">
      <dgm:prSet/>
      <dgm:spPr/>
      <dgm:t>
        <a:bodyPr/>
        <a:lstStyle/>
        <a:p>
          <a:endParaRPr lang="en-US"/>
        </a:p>
      </dgm:t>
    </dgm:pt>
    <dgm:pt modelId="{F9044978-335F-4538-8B0A-3647B9DCF186}" type="sibTrans" cxnId="{B8281D96-2CAA-478F-B8DA-460B2E12223B}">
      <dgm:prSet/>
      <dgm:spPr/>
      <dgm:t>
        <a:bodyPr/>
        <a:lstStyle/>
        <a:p>
          <a:endParaRPr lang="en-US"/>
        </a:p>
      </dgm:t>
    </dgm:pt>
    <dgm:pt modelId="{DD67D3B2-7274-4B74-A8FD-EA7D9A6FD8A2}">
      <dgm:prSet/>
      <dgm:spPr/>
      <dgm:t>
        <a:bodyPr/>
        <a:lstStyle/>
        <a:p>
          <a:pPr>
            <a:lnSpc>
              <a:spcPct val="100000"/>
            </a:lnSpc>
          </a:pPr>
          <a:r>
            <a:rPr lang="en-US"/>
            <a:t>What about the opinions of others?</a:t>
          </a:r>
        </a:p>
      </dgm:t>
    </dgm:pt>
    <dgm:pt modelId="{0AD30545-663F-4389-91E8-B731A2D1F639}" type="parTrans" cxnId="{72453F3B-3F2A-4197-A353-9C6C8DAD4F6F}">
      <dgm:prSet/>
      <dgm:spPr/>
      <dgm:t>
        <a:bodyPr/>
        <a:lstStyle/>
        <a:p>
          <a:endParaRPr lang="en-US"/>
        </a:p>
      </dgm:t>
    </dgm:pt>
    <dgm:pt modelId="{B5D56E21-23EF-44BA-8E9D-4F46210227D3}" type="sibTrans" cxnId="{72453F3B-3F2A-4197-A353-9C6C8DAD4F6F}">
      <dgm:prSet/>
      <dgm:spPr/>
      <dgm:t>
        <a:bodyPr/>
        <a:lstStyle/>
        <a:p>
          <a:endParaRPr lang="en-US"/>
        </a:p>
      </dgm:t>
    </dgm:pt>
    <dgm:pt modelId="{00E8EAF2-0DB0-4BE8-A7F2-A35A1FE2AFEB}">
      <dgm:prSet/>
      <dgm:spPr/>
      <dgm:t>
        <a:bodyPr/>
        <a:lstStyle/>
        <a:p>
          <a:pPr>
            <a:lnSpc>
              <a:spcPct val="100000"/>
            </a:lnSpc>
          </a:pPr>
          <a:r>
            <a:rPr lang="en-US" dirty="0"/>
            <a:t>Who are those who historically have less voice in decision making?</a:t>
          </a:r>
        </a:p>
      </dgm:t>
    </dgm:pt>
    <dgm:pt modelId="{B0DEA1C4-AFD9-4EB6-A24F-365DA4C1E2B7}" type="parTrans" cxnId="{31CFBFE5-CBC7-4BBF-9A2F-4E5A45C012AD}">
      <dgm:prSet/>
      <dgm:spPr/>
      <dgm:t>
        <a:bodyPr/>
        <a:lstStyle/>
        <a:p>
          <a:endParaRPr lang="en-US"/>
        </a:p>
      </dgm:t>
    </dgm:pt>
    <dgm:pt modelId="{AA5DD6B0-2F33-4453-B1A3-587F13E4EBC6}" type="sibTrans" cxnId="{31CFBFE5-CBC7-4BBF-9A2F-4E5A45C012AD}">
      <dgm:prSet/>
      <dgm:spPr/>
      <dgm:t>
        <a:bodyPr/>
        <a:lstStyle/>
        <a:p>
          <a:endParaRPr lang="en-US"/>
        </a:p>
      </dgm:t>
    </dgm:pt>
    <dgm:pt modelId="{3566EC96-A605-4BCC-8BBE-19DB99173926}">
      <dgm:prSet/>
      <dgm:spPr/>
      <dgm:t>
        <a:bodyPr/>
        <a:lstStyle/>
        <a:p>
          <a:pPr>
            <a:lnSpc>
              <a:spcPct val="100000"/>
            </a:lnSpc>
          </a:pPr>
          <a:r>
            <a:rPr lang="en-US"/>
            <a:t>What potential </a:t>
          </a:r>
          <a:r>
            <a:rPr lang="en-US" b="1"/>
            <a:t>power</a:t>
          </a:r>
          <a:r>
            <a:rPr lang="en-US"/>
            <a:t> is involved in the process…</a:t>
          </a:r>
        </a:p>
      </dgm:t>
    </dgm:pt>
    <dgm:pt modelId="{26AE2C3F-E766-4F8A-BB52-C79DEBF46AFC}" type="parTrans" cxnId="{6F8C228B-D37D-4A0B-85AE-197B4A4FBB34}">
      <dgm:prSet/>
      <dgm:spPr/>
      <dgm:t>
        <a:bodyPr/>
        <a:lstStyle/>
        <a:p>
          <a:endParaRPr lang="en-US"/>
        </a:p>
      </dgm:t>
    </dgm:pt>
    <dgm:pt modelId="{A107A104-5C69-4122-A85E-A025C332C87E}" type="sibTrans" cxnId="{6F8C228B-D37D-4A0B-85AE-197B4A4FBB34}">
      <dgm:prSet/>
      <dgm:spPr/>
      <dgm:t>
        <a:bodyPr/>
        <a:lstStyle/>
        <a:p>
          <a:endParaRPr lang="en-US"/>
        </a:p>
      </dgm:t>
    </dgm:pt>
    <dgm:pt modelId="{B6A56F61-DE88-4F2A-B240-1456543DD69E}" type="pres">
      <dgm:prSet presAssocID="{7B8B1746-6499-4B8E-AD6F-03AF7B2CE218}" presName="root" presStyleCnt="0">
        <dgm:presLayoutVars>
          <dgm:dir/>
          <dgm:resizeHandles val="exact"/>
        </dgm:presLayoutVars>
      </dgm:prSet>
      <dgm:spPr/>
    </dgm:pt>
    <dgm:pt modelId="{FDC9641E-4DBB-405F-B014-45540563727B}" type="pres">
      <dgm:prSet presAssocID="{7806C570-7FA6-41A2-9742-5F539468F990}" presName="compNode" presStyleCnt="0"/>
      <dgm:spPr/>
    </dgm:pt>
    <dgm:pt modelId="{094419EB-2EC6-47CA-B870-33E685AF7D30}" type="pres">
      <dgm:prSet presAssocID="{7806C570-7FA6-41A2-9742-5F539468F990}" presName="bgRect" presStyleLbl="bgShp" presStyleIdx="0" presStyleCnt="5"/>
      <dgm:spPr/>
    </dgm:pt>
    <dgm:pt modelId="{B04E1C4C-5ED3-42EE-83C9-138298BD5CBA}" type="pres">
      <dgm:prSet presAssocID="{7806C570-7FA6-41A2-9742-5F539468F99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Brainstorm"/>
        </a:ext>
      </dgm:extLst>
    </dgm:pt>
    <dgm:pt modelId="{6EAF98E1-3E4E-4915-A5FC-65D33FE7C6DA}" type="pres">
      <dgm:prSet presAssocID="{7806C570-7FA6-41A2-9742-5F539468F990}" presName="spaceRect" presStyleCnt="0"/>
      <dgm:spPr/>
    </dgm:pt>
    <dgm:pt modelId="{183CF640-06E8-4751-9312-8FA745B2226D}" type="pres">
      <dgm:prSet presAssocID="{7806C570-7FA6-41A2-9742-5F539468F990}" presName="parTx" presStyleLbl="revTx" presStyleIdx="0" presStyleCnt="5">
        <dgm:presLayoutVars>
          <dgm:chMax val="0"/>
          <dgm:chPref val="0"/>
        </dgm:presLayoutVars>
      </dgm:prSet>
      <dgm:spPr/>
    </dgm:pt>
    <dgm:pt modelId="{2C99AA5E-4E44-4705-A8DA-D14AB46A9446}" type="pres">
      <dgm:prSet presAssocID="{48466493-50F4-463A-AE17-1E5D752E372F}" presName="sibTrans" presStyleCnt="0"/>
      <dgm:spPr/>
    </dgm:pt>
    <dgm:pt modelId="{6B456490-01D7-454D-919D-63AA3897B778}" type="pres">
      <dgm:prSet presAssocID="{56B6E32D-45B0-4952-9F92-F11A28DA4FB6}" presName="compNode" presStyleCnt="0"/>
      <dgm:spPr/>
    </dgm:pt>
    <dgm:pt modelId="{26F5C0B4-5515-47B7-9267-3386DB1214C6}" type="pres">
      <dgm:prSet presAssocID="{56B6E32D-45B0-4952-9F92-F11A28DA4FB6}" presName="bgRect" presStyleLbl="bgShp" presStyleIdx="1" presStyleCnt="5"/>
      <dgm:spPr/>
    </dgm:pt>
    <dgm:pt modelId="{BDFC9271-669E-4DCE-8F24-C84D20275445}" type="pres">
      <dgm:prSet presAssocID="{56B6E32D-45B0-4952-9F92-F11A28DA4FB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164339E7-96E1-4A2A-A4B3-89272F48EF51}" type="pres">
      <dgm:prSet presAssocID="{56B6E32D-45B0-4952-9F92-F11A28DA4FB6}" presName="spaceRect" presStyleCnt="0"/>
      <dgm:spPr/>
    </dgm:pt>
    <dgm:pt modelId="{F088CA69-BF4A-495B-A60F-9731B01E6882}" type="pres">
      <dgm:prSet presAssocID="{56B6E32D-45B0-4952-9F92-F11A28DA4FB6}" presName="parTx" presStyleLbl="revTx" presStyleIdx="1" presStyleCnt="5">
        <dgm:presLayoutVars>
          <dgm:chMax val="0"/>
          <dgm:chPref val="0"/>
        </dgm:presLayoutVars>
      </dgm:prSet>
      <dgm:spPr/>
    </dgm:pt>
    <dgm:pt modelId="{D93EDF01-E7D5-4F6B-8048-EFE26CB20EBD}" type="pres">
      <dgm:prSet presAssocID="{F9044978-335F-4538-8B0A-3647B9DCF186}" presName="sibTrans" presStyleCnt="0"/>
      <dgm:spPr/>
    </dgm:pt>
    <dgm:pt modelId="{215A0B7A-5A2A-4764-81C2-62D5F4A624FA}" type="pres">
      <dgm:prSet presAssocID="{DD67D3B2-7274-4B74-A8FD-EA7D9A6FD8A2}" presName="compNode" presStyleCnt="0"/>
      <dgm:spPr/>
    </dgm:pt>
    <dgm:pt modelId="{0929448F-B26E-42B2-B1AF-220D159B4F92}" type="pres">
      <dgm:prSet presAssocID="{DD67D3B2-7274-4B74-A8FD-EA7D9A6FD8A2}" presName="bgRect" presStyleLbl="bgShp" presStyleIdx="2" presStyleCnt="5"/>
      <dgm:spPr/>
    </dgm:pt>
    <dgm:pt modelId="{3F6066B1-3FB3-422F-9803-EB19D109D6A8}" type="pres">
      <dgm:prSet presAssocID="{DD67D3B2-7274-4B74-A8FD-EA7D9A6FD8A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ustomer Review"/>
        </a:ext>
      </dgm:extLst>
    </dgm:pt>
    <dgm:pt modelId="{D9E08B22-748D-41A2-AA0B-329DAA78BA9B}" type="pres">
      <dgm:prSet presAssocID="{DD67D3B2-7274-4B74-A8FD-EA7D9A6FD8A2}" presName="spaceRect" presStyleCnt="0"/>
      <dgm:spPr/>
    </dgm:pt>
    <dgm:pt modelId="{576AF38D-A9F7-47E7-A308-DF494FF322FC}" type="pres">
      <dgm:prSet presAssocID="{DD67D3B2-7274-4B74-A8FD-EA7D9A6FD8A2}" presName="parTx" presStyleLbl="revTx" presStyleIdx="2" presStyleCnt="5">
        <dgm:presLayoutVars>
          <dgm:chMax val="0"/>
          <dgm:chPref val="0"/>
        </dgm:presLayoutVars>
      </dgm:prSet>
      <dgm:spPr/>
    </dgm:pt>
    <dgm:pt modelId="{1F822CEA-F2FF-4FF2-96DE-415FD4F4C8F5}" type="pres">
      <dgm:prSet presAssocID="{B5D56E21-23EF-44BA-8E9D-4F46210227D3}" presName="sibTrans" presStyleCnt="0"/>
      <dgm:spPr/>
    </dgm:pt>
    <dgm:pt modelId="{732D24E0-9258-4908-8CB3-AC59DA4429A4}" type="pres">
      <dgm:prSet presAssocID="{00E8EAF2-0DB0-4BE8-A7F2-A35A1FE2AFEB}" presName="compNode" presStyleCnt="0"/>
      <dgm:spPr/>
    </dgm:pt>
    <dgm:pt modelId="{EEE79754-0F59-4683-97CF-32FA888105C9}" type="pres">
      <dgm:prSet presAssocID="{00E8EAF2-0DB0-4BE8-A7F2-A35A1FE2AFEB}" presName="bgRect" presStyleLbl="bgShp" presStyleIdx="3" presStyleCnt="5"/>
      <dgm:spPr/>
    </dgm:pt>
    <dgm:pt modelId="{C3A81D11-7E4D-440D-A954-F37537CA5798}" type="pres">
      <dgm:prSet presAssocID="{00E8EAF2-0DB0-4BE8-A7F2-A35A1FE2AFE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ecturer"/>
        </a:ext>
      </dgm:extLst>
    </dgm:pt>
    <dgm:pt modelId="{F40816D0-C946-46B7-87A2-E9F9D2832648}" type="pres">
      <dgm:prSet presAssocID="{00E8EAF2-0DB0-4BE8-A7F2-A35A1FE2AFEB}" presName="spaceRect" presStyleCnt="0"/>
      <dgm:spPr/>
    </dgm:pt>
    <dgm:pt modelId="{EE4B0096-66C2-4E18-9878-9E06C07717BF}" type="pres">
      <dgm:prSet presAssocID="{00E8EAF2-0DB0-4BE8-A7F2-A35A1FE2AFEB}" presName="parTx" presStyleLbl="revTx" presStyleIdx="3" presStyleCnt="5">
        <dgm:presLayoutVars>
          <dgm:chMax val="0"/>
          <dgm:chPref val="0"/>
        </dgm:presLayoutVars>
      </dgm:prSet>
      <dgm:spPr/>
    </dgm:pt>
    <dgm:pt modelId="{695100F4-8C20-4718-87A9-671F41E92BB7}" type="pres">
      <dgm:prSet presAssocID="{AA5DD6B0-2F33-4453-B1A3-587F13E4EBC6}" presName="sibTrans" presStyleCnt="0"/>
      <dgm:spPr/>
    </dgm:pt>
    <dgm:pt modelId="{96327C91-764F-4FED-9D3F-0B9731A76446}" type="pres">
      <dgm:prSet presAssocID="{3566EC96-A605-4BCC-8BBE-19DB99173926}" presName="compNode" presStyleCnt="0"/>
      <dgm:spPr/>
    </dgm:pt>
    <dgm:pt modelId="{88D2FA3A-6A5D-4898-BAE9-87125F83A7C8}" type="pres">
      <dgm:prSet presAssocID="{3566EC96-A605-4BCC-8BBE-19DB99173926}" presName="bgRect" presStyleLbl="bgShp" presStyleIdx="4" presStyleCnt="5"/>
      <dgm:spPr>
        <a:solidFill>
          <a:schemeClr val="accent2">
            <a:lumMod val="40000"/>
            <a:lumOff val="60000"/>
          </a:schemeClr>
        </a:solidFill>
      </dgm:spPr>
    </dgm:pt>
    <dgm:pt modelId="{CD9C7179-0A27-4F98-995F-D321302CEFE1}" type="pres">
      <dgm:prSet presAssocID="{3566EC96-A605-4BCC-8BBE-19DB9917392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isconnected"/>
        </a:ext>
      </dgm:extLst>
    </dgm:pt>
    <dgm:pt modelId="{6A1ACB58-96D4-48B2-9B77-4E6A22A93C63}" type="pres">
      <dgm:prSet presAssocID="{3566EC96-A605-4BCC-8BBE-19DB99173926}" presName="spaceRect" presStyleCnt="0"/>
      <dgm:spPr/>
    </dgm:pt>
    <dgm:pt modelId="{290806B3-29E4-4C66-B377-2FD0C378E3BC}" type="pres">
      <dgm:prSet presAssocID="{3566EC96-A605-4BCC-8BBE-19DB99173926}" presName="parTx" presStyleLbl="revTx" presStyleIdx="4" presStyleCnt="5">
        <dgm:presLayoutVars>
          <dgm:chMax val="0"/>
          <dgm:chPref val="0"/>
        </dgm:presLayoutVars>
      </dgm:prSet>
      <dgm:spPr/>
    </dgm:pt>
  </dgm:ptLst>
  <dgm:cxnLst>
    <dgm:cxn modelId="{CC1AC135-F23B-4582-8F71-366CCA7229F3}" type="presOf" srcId="{DD67D3B2-7274-4B74-A8FD-EA7D9A6FD8A2}" destId="{576AF38D-A9F7-47E7-A308-DF494FF322FC}" srcOrd="0" destOrd="0" presId="urn:microsoft.com/office/officeart/2018/2/layout/IconVerticalSolidList"/>
    <dgm:cxn modelId="{72453F3B-3F2A-4197-A353-9C6C8DAD4F6F}" srcId="{7B8B1746-6499-4B8E-AD6F-03AF7B2CE218}" destId="{DD67D3B2-7274-4B74-A8FD-EA7D9A6FD8A2}" srcOrd="2" destOrd="0" parTransId="{0AD30545-663F-4389-91E8-B731A2D1F639}" sibTransId="{B5D56E21-23EF-44BA-8E9D-4F46210227D3}"/>
    <dgm:cxn modelId="{29034151-B697-462C-87B8-C93E022D8584}" srcId="{7B8B1746-6499-4B8E-AD6F-03AF7B2CE218}" destId="{7806C570-7FA6-41A2-9742-5F539468F990}" srcOrd="0" destOrd="0" parTransId="{AC03F990-D255-4302-91D4-11DEC772F7FF}" sibTransId="{48466493-50F4-463A-AE17-1E5D752E372F}"/>
    <dgm:cxn modelId="{42D92957-51E7-4C91-B2EC-E3D90C8EBBE6}" type="presOf" srcId="{7B8B1746-6499-4B8E-AD6F-03AF7B2CE218}" destId="{B6A56F61-DE88-4F2A-B240-1456543DD69E}" srcOrd="0" destOrd="0" presId="urn:microsoft.com/office/officeart/2018/2/layout/IconVerticalSolidList"/>
    <dgm:cxn modelId="{6F8C228B-D37D-4A0B-85AE-197B4A4FBB34}" srcId="{7B8B1746-6499-4B8E-AD6F-03AF7B2CE218}" destId="{3566EC96-A605-4BCC-8BBE-19DB99173926}" srcOrd="4" destOrd="0" parTransId="{26AE2C3F-E766-4F8A-BB52-C79DEBF46AFC}" sibTransId="{A107A104-5C69-4122-A85E-A025C332C87E}"/>
    <dgm:cxn modelId="{7A006794-1872-4FB6-A25A-C3706EE78A3E}" type="presOf" srcId="{7806C570-7FA6-41A2-9742-5F539468F990}" destId="{183CF640-06E8-4751-9312-8FA745B2226D}" srcOrd="0" destOrd="0" presId="urn:microsoft.com/office/officeart/2018/2/layout/IconVerticalSolidList"/>
    <dgm:cxn modelId="{B8281D96-2CAA-478F-B8DA-460B2E12223B}" srcId="{7B8B1746-6499-4B8E-AD6F-03AF7B2CE218}" destId="{56B6E32D-45B0-4952-9F92-F11A28DA4FB6}" srcOrd="1" destOrd="0" parTransId="{E224C733-A089-4305-9A66-CC916F0742CB}" sibTransId="{F9044978-335F-4538-8B0A-3647B9DCF186}"/>
    <dgm:cxn modelId="{0A1D5CB2-610D-4C7D-B384-E8266B3604CA}" type="presOf" srcId="{00E8EAF2-0DB0-4BE8-A7F2-A35A1FE2AFEB}" destId="{EE4B0096-66C2-4E18-9878-9E06C07717BF}" srcOrd="0" destOrd="0" presId="urn:microsoft.com/office/officeart/2018/2/layout/IconVerticalSolidList"/>
    <dgm:cxn modelId="{E085F8C5-421A-48EF-BFBC-54DD56C36567}" type="presOf" srcId="{3566EC96-A605-4BCC-8BBE-19DB99173926}" destId="{290806B3-29E4-4C66-B377-2FD0C378E3BC}" srcOrd="0" destOrd="0" presId="urn:microsoft.com/office/officeart/2018/2/layout/IconVerticalSolidList"/>
    <dgm:cxn modelId="{31CFBFE5-CBC7-4BBF-9A2F-4E5A45C012AD}" srcId="{7B8B1746-6499-4B8E-AD6F-03AF7B2CE218}" destId="{00E8EAF2-0DB0-4BE8-A7F2-A35A1FE2AFEB}" srcOrd="3" destOrd="0" parTransId="{B0DEA1C4-AFD9-4EB6-A24F-365DA4C1E2B7}" sibTransId="{AA5DD6B0-2F33-4453-B1A3-587F13E4EBC6}"/>
    <dgm:cxn modelId="{4CE38AF7-FA5C-402A-9A9E-EDA61ECD8E97}" type="presOf" srcId="{56B6E32D-45B0-4952-9F92-F11A28DA4FB6}" destId="{F088CA69-BF4A-495B-A60F-9731B01E6882}" srcOrd="0" destOrd="0" presId="urn:microsoft.com/office/officeart/2018/2/layout/IconVerticalSolidList"/>
    <dgm:cxn modelId="{B8887648-5250-4C39-AF6E-E62691C7AF7B}" type="presParOf" srcId="{B6A56F61-DE88-4F2A-B240-1456543DD69E}" destId="{FDC9641E-4DBB-405F-B014-45540563727B}" srcOrd="0" destOrd="0" presId="urn:microsoft.com/office/officeart/2018/2/layout/IconVerticalSolidList"/>
    <dgm:cxn modelId="{C55EF906-AFB7-40E0-9A57-AF42258611DE}" type="presParOf" srcId="{FDC9641E-4DBB-405F-B014-45540563727B}" destId="{094419EB-2EC6-47CA-B870-33E685AF7D30}" srcOrd="0" destOrd="0" presId="urn:microsoft.com/office/officeart/2018/2/layout/IconVerticalSolidList"/>
    <dgm:cxn modelId="{16A895E4-2A48-4963-BF2F-859CC23CF2DB}" type="presParOf" srcId="{FDC9641E-4DBB-405F-B014-45540563727B}" destId="{B04E1C4C-5ED3-42EE-83C9-138298BD5CBA}" srcOrd="1" destOrd="0" presId="urn:microsoft.com/office/officeart/2018/2/layout/IconVerticalSolidList"/>
    <dgm:cxn modelId="{152EDBFC-22BB-4501-972D-E6064DB3E9F8}" type="presParOf" srcId="{FDC9641E-4DBB-405F-B014-45540563727B}" destId="{6EAF98E1-3E4E-4915-A5FC-65D33FE7C6DA}" srcOrd="2" destOrd="0" presId="urn:microsoft.com/office/officeart/2018/2/layout/IconVerticalSolidList"/>
    <dgm:cxn modelId="{DF8B1406-8F7D-41E8-892B-0EA25268AC23}" type="presParOf" srcId="{FDC9641E-4DBB-405F-B014-45540563727B}" destId="{183CF640-06E8-4751-9312-8FA745B2226D}" srcOrd="3" destOrd="0" presId="urn:microsoft.com/office/officeart/2018/2/layout/IconVerticalSolidList"/>
    <dgm:cxn modelId="{C8E7F9AD-F313-44FB-8D25-419772A52B7B}" type="presParOf" srcId="{B6A56F61-DE88-4F2A-B240-1456543DD69E}" destId="{2C99AA5E-4E44-4705-A8DA-D14AB46A9446}" srcOrd="1" destOrd="0" presId="urn:microsoft.com/office/officeart/2018/2/layout/IconVerticalSolidList"/>
    <dgm:cxn modelId="{6BFF0658-9DF6-4C3E-A721-F5DB39943367}" type="presParOf" srcId="{B6A56F61-DE88-4F2A-B240-1456543DD69E}" destId="{6B456490-01D7-454D-919D-63AA3897B778}" srcOrd="2" destOrd="0" presId="urn:microsoft.com/office/officeart/2018/2/layout/IconVerticalSolidList"/>
    <dgm:cxn modelId="{68D9DF92-27A0-4726-B11E-DF7A1EFA271E}" type="presParOf" srcId="{6B456490-01D7-454D-919D-63AA3897B778}" destId="{26F5C0B4-5515-47B7-9267-3386DB1214C6}" srcOrd="0" destOrd="0" presId="urn:microsoft.com/office/officeart/2018/2/layout/IconVerticalSolidList"/>
    <dgm:cxn modelId="{41D9575A-8896-457C-A3AE-34342CBADA5B}" type="presParOf" srcId="{6B456490-01D7-454D-919D-63AA3897B778}" destId="{BDFC9271-669E-4DCE-8F24-C84D20275445}" srcOrd="1" destOrd="0" presId="urn:microsoft.com/office/officeart/2018/2/layout/IconVerticalSolidList"/>
    <dgm:cxn modelId="{8AB3CAFA-5869-49D9-AA75-8B4EF0647FD1}" type="presParOf" srcId="{6B456490-01D7-454D-919D-63AA3897B778}" destId="{164339E7-96E1-4A2A-A4B3-89272F48EF51}" srcOrd="2" destOrd="0" presId="urn:microsoft.com/office/officeart/2018/2/layout/IconVerticalSolidList"/>
    <dgm:cxn modelId="{D45150EF-A5F3-45FB-B56E-F9C24CAC38DA}" type="presParOf" srcId="{6B456490-01D7-454D-919D-63AA3897B778}" destId="{F088CA69-BF4A-495B-A60F-9731B01E6882}" srcOrd="3" destOrd="0" presId="urn:microsoft.com/office/officeart/2018/2/layout/IconVerticalSolidList"/>
    <dgm:cxn modelId="{292E1EE2-B64A-4487-9429-C590C8F8D28A}" type="presParOf" srcId="{B6A56F61-DE88-4F2A-B240-1456543DD69E}" destId="{D93EDF01-E7D5-4F6B-8048-EFE26CB20EBD}" srcOrd="3" destOrd="0" presId="urn:microsoft.com/office/officeart/2018/2/layout/IconVerticalSolidList"/>
    <dgm:cxn modelId="{A1A66911-5F01-47A7-A32A-582DE791F556}" type="presParOf" srcId="{B6A56F61-DE88-4F2A-B240-1456543DD69E}" destId="{215A0B7A-5A2A-4764-81C2-62D5F4A624FA}" srcOrd="4" destOrd="0" presId="urn:microsoft.com/office/officeart/2018/2/layout/IconVerticalSolidList"/>
    <dgm:cxn modelId="{05CAA586-3177-44FF-83B2-0A8C3CF1770D}" type="presParOf" srcId="{215A0B7A-5A2A-4764-81C2-62D5F4A624FA}" destId="{0929448F-B26E-42B2-B1AF-220D159B4F92}" srcOrd="0" destOrd="0" presId="urn:microsoft.com/office/officeart/2018/2/layout/IconVerticalSolidList"/>
    <dgm:cxn modelId="{882BEFCF-1736-4F91-8A0A-1A3B07BC0FF7}" type="presParOf" srcId="{215A0B7A-5A2A-4764-81C2-62D5F4A624FA}" destId="{3F6066B1-3FB3-422F-9803-EB19D109D6A8}" srcOrd="1" destOrd="0" presId="urn:microsoft.com/office/officeart/2018/2/layout/IconVerticalSolidList"/>
    <dgm:cxn modelId="{AC5DC003-2BF9-4D1D-B85C-1D953B61B282}" type="presParOf" srcId="{215A0B7A-5A2A-4764-81C2-62D5F4A624FA}" destId="{D9E08B22-748D-41A2-AA0B-329DAA78BA9B}" srcOrd="2" destOrd="0" presId="urn:microsoft.com/office/officeart/2018/2/layout/IconVerticalSolidList"/>
    <dgm:cxn modelId="{81DE5B6D-B807-42DF-BEBC-9DA93A7E49F8}" type="presParOf" srcId="{215A0B7A-5A2A-4764-81C2-62D5F4A624FA}" destId="{576AF38D-A9F7-47E7-A308-DF494FF322FC}" srcOrd="3" destOrd="0" presId="urn:microsoft.com/office/officeart/2018/2/layout/IconVerticalSolidList"/>
    <dgm:cxn modelId="{D056B19B-F645-4FAB-B0B9-48CEE1B64280}" type="presParOf" srcId="{B6A56F61-DE88-4F2A-B240-1456543DD69E}" destId="{1F822CEA-F2FF-4FF2-96DE-415FD4F4C8F5}" srcOrd="5" destOrd="0" presId="urn:microsoft.com/office/officeart/2018/2/layout/IconVerticalSolidList"/>
    <dgm:cxn modelId="{7F42A7E1-2EF7-4AB4-8315-5943E69DF78A}" type="presParOf" srcId="{B6A56F61-DE88-4F2A-B240-1456543DD69E}" destId="{732D24E0-9258-4908-8CB3-AC59DA4429A4}" srcOrd="6" destOrd="0" presId="urn:microsoft.com/office/officeart/2018/2/layout/IconVerticalSolidList"/>
    <dgm:cxn modelId="{64577502-38E5-4065-AC1B-7C16B896BA78}" type="presParOf" srcId="{732D24E0-9258-4908-8CB3-AC59DA4429A4}" destId="{EEE79754-0F59-4683-97CF-32FA888105C9}" srcOrd="0" destOrd="0" presId="urn:microsoft.com/office/officeart/2018/2/layout/IconVerticalSolidList"/>
    <dgm:cxn modelId="{FDF0F9CE-DE56-4D8E-BE1B-5BBB974636D5}" type="presParOf" srcId="{732D24E0-9258-4908-8CB3-AC59DA4429A4}" destId="{C3A81D11-7E4D-440D-A954-F37537CA5798}" srcOrd="1" destOrd="0" presId="urn:microsoft.com/office/officeart/2018/2/layout/IconVerticalSolidList"/>
    <dgm:cxn modelId="{01F6C149-C9DC-4E00-B60D-58D1E589252D}" type="presParOf" srcId="{732D24E0-9258-4908-8CB3-AC59DA4429A4}" destId="{F40816D0-C946-46B7-87A2-E9F9D2832648}" srcOrd="2" destOrd="0" presId="urn:microsoft.com/office/officeart/2018/2/layout/IconVerticalSolidList"/>
    <dgm:cxn modelId="{ACB83F93-F306-4553-AF83-8B5B01CF96B6}" type="presParOf" srcId="{732D24E0-9258-4908-8CB3-AC59DA4429A4}" destId="{EE4B0096-66C2-4E18-9878-9E06C07717BF}" srcOrd="3" destOrd="0" presId="urn:microsoft.com/office/officeart/2018/2/layout/IconVerticalSolidList"/>
    <dgm:cxn modelId="{DAE91511-8E5C-4C7E-8215-A0711A012B48}" type="presParOf" srcId="{B6A56F61-DE88-4F2A-B240-1456543DD69E}" destId="{695100F4-8C20-4718-87A9-671F41E92BB7}" srcOrd="7" destOrd="0" presId="urn:microsoft.com/office/officeart/2018/2/layout/IconVerticalSolidList"/>
    <dgm:cxn modelId="{8364277D-737E-48BC-98DA-59C863E38C5D}" type="presParOf" srcId="{B6A56F61-DE88-4F2A-B240-1456543DD69E}" destId="{96327C91-764F-4FED-9D3F-0B9731A76446}" srcOrd="8" destOrd="0" presId="urn:microsoft.com/office/officeart/2018/2/layout/IconVerticalSolidList"/>
    <dgm:cxn modelId="{977B7CF5-12D4-4D9C-9388-9DFDCC316032}" type="presParOf" srcId="{96327C91-764F-4FED-9D3F-0B9731A76446}" destId="{88D2FA3A-6A5D-4898-BAE9-87125F83A7C8}" srcOrd="0" destOrd="0" presId="urn:microsoft.com/office/officeart/2018/2/layout/IconVerticalSolidList"/>
    <dgm:cxn modelId="{5D5086DD-9F2C-48A5-BE2E-2AAEBF18157C}" type="presParOf" srcId="{96327C91-764F-4FED-9D3F-0B9731A76446}" destId="{CD9C7179-0A27-4F98-995F-D321302CEFE1}" srcOrd="1" destOrd="0" presId="urn:microsoft.com/office/officeart/2018/2/layout/IconVerticalSolidList"/>
    <dgm:cxn modelId="{E2F4EECF-D1A7-4298-BA58-8F96B64593C4}" type="presParOf" srcId="{96327C91-764F-4FED-9D3F-0B9731A76446}" destId="{6A1ACB58-96D4-48B2-9B77-4E6A22A93C63}" srcOrd="2" destOrd="0" presId="urn:microsoft.com/office/officeart/2018/2/layout/IconVerticalSolidList"/>
    <dgm:cxn modelId="{76C04324-C488-4AA2-8035-2D3A7FD7E754}" type="presParOf" srcId="{96327C91-764F-4FED-9D3F-0B9731A76446}" destId="{290806B3-29E4-4C66-B377-2FD0C378E3B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758190-466B-4BF5-9C5C-444F067A02A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E3A3C00-0411-4D4C-A251-16E34E040BAB}">
      <dgm:prSet/>
      <dgm:spPr>
        <a:solidFill>
          <a:schemeClr val="accent2">
            <a:lumMod val="40000"/>
            <a:lumOff val="60000"/>
          </a:schemeClr>
        </a:solidFill>
      </dgm:spPr>
      <dgm:t>
        <a:bodyPr/>
        <a:lstStyle/>
        <a:p>
          <a:r>
            <a:rPr lang="en-US" b="1" dirty="0">
              <a:solidFill>
                <a:schemeClr val="tx1"/>
              </a:solidFill>
            </a:rPr>
            <a:t>Relinquishing or redistributing power in action-planning and protocols</a:t>
          </a:r>
        </a:p>
      </dgm:t>
    </dgm:pt>
    <dgm:pt modelId="{4D803278-C131-44CE-87F8-3E471BD0B3D6}" type="parTrans" cxnId="{31205752-239D-4C0F-909D-AB08B56BC5F8}">
      <dgm:prSet/>
      <dgm:spPr/>
      <dgm:t>
        <a:bodyPr/>
        <a:lstStyle/>
        <a:p>
          <a:endParaRPr lang="en-US">
            <a:solidFill>
              <a:schemeClr val="tx1"/>
            </a:solidFill>
          </a:endParaRPr>
        </a:p>
      </dgm:t>
    </dgm:pt>
    <dgm:pt modelId="{00EE3B9C-8253-4D7C-8278-6AD8B8C9A5E9}" type="sibTrans" cxnId="{31205752-239D-4C0F-909D-AB08B56BC5F8}">
      <dgm:prSet/>
      <dgm:spPr/>
      <dgm:t>
        <a:bodyPr/>
        <a:lstStyle/>
        <a:p>
          <a:endParaRPr lang="en-US">
            <a:solidFill>
              <a:schemeClr val="tx1"/>
            </a:solidFill>
          </a:endParaRPr>
        </a:p>
      </dgm:t>
    </dgm:pt>
    <dgm:pt modelId="{1746EE3B-8BBA-43A8-9ED8-EF3FAEB22D27}">
      <dgm:prSet/>
      <dgm:spPr>
        <a:solidFill>
          <a:schemeClr val="accent6">
            <a:lumMod val="40000"/>
            <a:lumOff val="60000"/>
          </a:schemeClr>
        </a:solidFill>
      </dgm:spPr>
      <dgm:t>
        <a:bodyPr/>
        <a:lstStyle/>
        <a:p>
          <a:r>
            <a:rPr lang="en-US" b="1" u="none" dirty="0" err="1">
              <a:solidFill>
                <a:schemeClr val="tx1"/>
              </a:solidFill>
            </a:rPr>
            <a:t>Decolonising</a:t>
          </a:r>
          <a:r>
            <a:rPr lang="en-US" b="1" u="none" dirty="0">
              <a:solidFill>
                <a:schemeClr val="tx1"/>
              </a:solidFill>
            </a:rPr>
            <a:t> at the planning stage </a:t>
          </a:r>
          <a:endParaRPr lang="en-US" u="none" dirty="0">
            <a:solidFill>
              <a:schemeClr val="tx1"/>
            </a:solidFill>
          </a:endParaRPr>
        </a:p>
      </dgm:t>
    </dgm:pt>
    <dgm:pt modelId="{0BBDB4D7-DFFF-44DF-A504-B720F47D5ADF}" type="parTrans" cxnId="{F7C3DB18-BB74-4153-BE17-F0B305790F4B}">
      <dgm:prSet/>
      <dgm:spPr/>
      <dgm:t>
        <a:bodyPr/>
        <a:lstStyle/>
        <a:p>
          <a:endParaRPr lang="en-US">
            <a:solidFill>
              <a:schemeClr val="tx1"/>
            </a:solidFill>
          </a:endParaRPr>
        </a:p>
      </dgm:t>
    </dgm:pt>
    <dgm:pt modelId="{BE65D4D1-C59B-4DC7-99D4-46620B59B76B}" type="sibTrans" cxnId="{F7C3DB18-BB74-4153-BE17-F0B305790F4B}">
      <dgm:prSet/>
      <dgm:spPr/>
      <dgm:t>
        <a:bodyPr/>
        <a:lstStyle/>
        <a:p>
          <a:endParaRPr lang="en-US">
            <a:solidFill>
              <a:schemeClr val="tx1"/>
            </a:solidFill>
          </a:endParaRPr>
        </a:p>
      </dgm:t>
    </dgm:pt>
    <dgm:pt modelId="{E8F015E3-B8DD-4567-B0AF-2DC4F8E6D355}">
      <dgm:prSet/>
      <dgm:spPr>
        <a:solidFill>
          <a:schemeClr val="accent5">
            <a:lumMod val="40000"/>
            <a:lumOff val="60000"/>
          </a:schemeClr>
        </a:solidFill>
      </dgm:spPr>
      <dgm:t>
        <a:bodyPr/>
        <a:lstStyle/>
        <a:p>
          <a:r>
            <a:rPr lang="en-US" b="1">
              <a:solidFill>
                <a:schemeClr val="tx1"/>
              </a:solidFill>
            </a:rPr>
            <a:t>Sharing the credit for the outcome</a:t>
          </a:r>
        </a:p>
      </dgm:t>
    </dgm:pt>
    <dgm:pt modelId="{564FAFC8-0C40-4F20-B4C9-46A8250D4EDF}" type="parTrans" cxnId="{77CF1965-5F98-4C2A-82BF-C8C603830C56}">
      <dgm:prSet/>
      <dgm:spPr/>
      <dgm:t>
        <a:bodyPr/>
        <a:lstStyle/>
        <a:p>
          <a:endParaRPr lang="en-US">
            <a:solidFill>
              <a:schemeClr val="tx1"/>
            </a:solidFill>
          </a:endParaRPr>
        </a:p>
      </dgm:t>
    </dgm:pt>
    <dgm:pt modelId="{3263E018-5034-432E-A94C-4415B26D3D17}" type="sibTrans" cxnId="{77CF1965-5F98-4C2A-82BF-C8C603830C56}">
      <dgm:prSet/>
      <dgm:spPr/>
      <dgm:t>
        <a:bodyPr/>
        <a:lstStyle/>
        <a:p>
          <a:endParaRPr lang="en-US">
            <a:solidFill>
              <a:schemeClr val="tx1"/>
            </a:solidFill>
          </a:endParaRPr>
        </a:p>
      </dgm:t>
    </dgm:pt>
    <dgm:pt modelId="{8239CA82-B32D-4C90-915A-490155AB9378}">
      <dgm:prSet/>
      <dgm:spPr>
        <a:solidFill>
          <a:schemeClr val="accent6">
            <a:lumMod val="40000"/>
            <a:lumOff val="60000"/>
          </a:schemeClr>
        </a:solidFill>
      </dgm:spPr>
      <dgm:t>
        <a:bodyPr/>
        <a:lstStyle/>
        <a:p>
          <a:r>
            <a:rPr lang="en-US" b="1">
              <a:solidFill>
                <a:schemeClr val="tx1"/>
              </a:solidFill>
            </a:rPr>
            <a:t>Creating a culture of “breaking” protocols </a:t>
          </a:r>
        </a:p>
      </dgm:t>
    </dgm:pt>
    <dgm:pt modelId="{BDB55969-83AB-4C0E-BC9C-D5A155304283}" type="parTrans" cxnId="{A19B7A7F-92A6-4950-BE23-1F18070EDF1C}">
      <dgm:prSet/>
      <dgm:spPr/>
      <dgm:t>
        <a:bodyPr/>
        <a:lstStyle/>
        <a:p>
          <a:endParaRPr lang="en-US">
            <a:solidFill>
              <a:schemeClr val="tx1"/>
            </a:solidFill>
          </a:endParaRPr>
        </a:p>
      </dgm:t>
    </dgm:pt>
    <dgm:pt modelId="{9454EC76-4800-4D50-9A72-E802C89F9DAA}" type="sibTrans" cxnId="{A19B7A7F-92A6-4950-BE23-1F18070EDF1C}">
      <dgm:prSet/>
      <dgm:spPr/>
      <dgm:t>
        <a:bodyPr/>
        <a:lstStyle/>
        <a:p>
          <a:endParaRPr lang="en-US">
            <a:solidFill>
              <a:schemeClr val="tx1"/>
            </a:solidFill>
          </a:endParaRPr>
        </a:p>
      </dgm:t>
    </dgm:pt>
    <dgm:pt modelId="{CE4C909F-A0DA-434A-B14D-F0397ED5D1C6}">
      <dgm:prSet/>
      <dgm:spPr>
        <a:solidFill>
          <a:schemeClr val="accent2">
            <a:lumMod val="40000"/>
            <a:lumOff val="60000"/>
          </a:schemeClr>
        </a:solidFill>
      </dgm:spPr>
      <dgm:t>
        <a:bodyPr/>
        <a:lstStyle/>
        <a:p>
          <a:r>
            <a:rPr lang="en-US" b="1" u="sng">
              <a:solidFill>
                <a:schemeClr val="tx1"/>
              </a:solidFill>
            </a:rPr>
            <a:t>Opportunity!</a:t>
          </a:r>
          <a:endParaRPr lang="en-US">
            <a:solidFill>
              <a:schemeClr val="tx1"/>
            </a:solidFill>
          </a:endParaRPr>
        </a:p>
      </dgm:t>
    </dgm:pt>
    <dgm:pt modelId="{05AC48FF-D4C2-4936-BF14-B6E85AB93C38}" type="parTrans" cxnId="{2E333537-30FB-4CD7-A7A6-BBE27C9099B1}">
      <dgm:prSet/>
      <dgm:spPr/>
      <dgm:t>
        <a:bodyPr/>
        <a:lstStyle/>
        <a:p>
          <a:endParaRPr lang="en-US">
            <a:solidFill>
              <a:schemeClr val="tx1"/>
            </a:solidFill>
          </a:endParaRPr>
        </a:p>
      </dgm:t>
    </dgm:pt>
    <dgm:pt modelId="{CBF3A728-ECD8-4E8E-9025-DDA6981554AB}" type="sibTrans" cxnId="{2E333537-30FB-4CD7-A7A6-BBE27C9099B1}">
      <dgm:prSet/>
      <dgm:spPr/>
      <dgm:t>
        <a:bodyPr/>
        <a:lstStyle/>
        <a:p>
          <a:endParaRPr lang="en-US">
            <a:solidFill>
              <a:schemeClr val="tx1"/>
            </a:solidFill>
          </a:endParaRPr>
        </a:p>
      </dgm:t>
    </dgm:pt>
    <dgm:pt modelId="{CA799CBD-DC30-5C4B-9C06-11DFB8BA9437}" type="pres">
      <dgm:prSet presAssocID="{70758190-466B-4BF5-9C5C-444F067A02A4}" presName="linear" presStyleCnt="0">
        <dgm:presLayoutVars>
          <dgm:animLvl val="lvl"/>
          <dgm:resizeHandles val="exact"/>
        </dgm:presLayoutVars>
      </dgm:prSet>
      <dgm:spPr/>
    </dgm:pt>
    <dgm:pt modelId="{E95500BA-3A1D-9045-A699-20E4ABCEDDB7}" type="pres">
      <dgm:prSet presAssocID="{0E3A3C00-0411-4D4C-A251-16E34E040BAB}" presName="parentText" presStyleLbl="node1" presStyleIdx="0" presStyleCnt="5">
        <dgm:presLayoutVars>
          <dgm:chMax val="0"/>
          <dgm:bulletEnabled val="1"/>
        </dgm:presLayoutVars>
      </dgm:prSet>
      <dgm:spPr/>
    </dgm:pt>
    <dgm:pt modelId="{A3BC0CDD-DF37-B94C-9878-209DBA16AAED}" type="pres">
      <dgm:prSet presAssocID="{00EE3B9C-8253-4D7C-8278-6AD8B8C9A5E9}" presName="spacer" presStyleCnt="0"/>
      <dgm:spPr/>
    </dgm:pt>
    <dgm:pt modelId="{EE8D6AFF-0C9F-454E-B9A4-36676077D80F}" type="pres">
      <dgm:prSet presAssocID="{1746EE3B-8BBA-43A8-9ED8-EF3FAEB22D27}" presName="parentText" presStyleLbl="node1" presStyleIdx="1" presStyleCnt="5">
        <dgm:presLayoutVars>
          <dgm:chMax val="0"/>
          <dgm:bulletEnabled val="1"/>
        </dgm:presLayoutVars>
      </dgm:prSet>
      <dgm:spPr/>
    </dgm:pt>
    <dgm:pt modelId="{8491E334-DD31-0F48-A080-C9FC370997BA}" type="pres">
      <dgm:prSet presAssocID="{BE65D4D1-C59B-4DC7-99D4-46620B59B76B}" presName="spacer" presStyleCnt="0"/>
      <dgm:spPr/>
    </dgm:pt>
    <dgm:pt modelId="{3CCCE69D-A0D4-004A-9E20-D63F47E44122}" type="pres">
      <dgm:prSet presAssocID="{E8F015E3-B8DD-4567-B0AF-2DC4F8E6D355}" presName="parentText" presStyleLbl="node1" presStyleIdx="2" presStyleCnt="5">
        <dgm:presLayoutVars>
          <dgm:chMax val="0"/>
          <dgm:bulletEnabled val="1"/>
        </dgm:presLayoutVars>
      </dgm:prSet>
      <dgm:spPr/>
    </dgm:pt>
    <dgm:pt modelId="{495A1B55-E061-DE4E-8291-C209B1EC16A8}" type="pres">
      <dgm:prSet presAssocID="{3263E018-5034-432E-A94C-4415B26D3D17}" presName="spacer" presStyleCnt="0"/>
      <dgm:spPr/>
    </dgm:pt>
    <dgm:pt modelId="{92C0C1E1-1521-5440-B651-4C98837488F1}" type="pres">
      <dgm:prSet presAssocID="{8239CA82-B32D-4C90-915A-490155AB9378}" presName="parentText" presStyleLbl="node1" presStyleIdx="3" presStyleCnt="5">
        <dgm:presLayoutVars>
          <dgm:chMax val="0"/>
          <dgm:bulletEnabled val="1"/>
        </dgm:presLayoutVars>
      </dgm:prSet>
      <dgm:spPr/>
    </dgm:pt>
    <dgm:pt modelId="{00B23AC6-1BC7-794F-84D6-3A7D22ECF45D}" type="pres">
      <dgm:prSet presAssocID="{9454EC76-4800-4D50-9A72-E802C89F9DAA}" presName="spacer" presStyleCnt="0"/>
      <dgm:spPr/>
    </dgm:pt>
    <dgm:pt modelId="{5D885C0A-32F6-054E-A53A-B7962AA1EE8B}" type="pres">
      <dgm:prSet presAssocID="{CE4C909F-A0DA-434A-B14D-F0397ED5D1C6}" presName="parentText" presStyleLbl="node1" presStyleIdx="4" presStyleCnt="5">
        <dgm:presLayoutVars>
          <dgm:chMax val="0"/>
          <dgm:bulletEnabled val="1"/>
        </dgm:presLayoutVars>
      </dgm:prSet>
      <dgm:spPr/>
    </dgm:pt>
  </dgm:ptLst>
  <dgm:cxnLst>
    <dgm:cxn modelId="{F7C3DB18-BB74-4153-BE17-F0B305790F4B}" srcId="{70758190-466B-4BF5-9C5C-444F067A02A4}" destId="{1746EE3B-8BBA-43A8-9ED8-EF3FAEB22D27}" srcOrd="1" destOrd="0" parTransId="{0BBDB4D7-DFFF-44DF-A504-B720F47D5ADF}" sibTransId="{BE65D4D1-C59B-4DC7-99D4-46620B59B76B}"/>
    <dgm:cxn modelId="{CA04202D-C315-F64F-BBDD-3F1291475543}" type="presOf" srcId="{0E3A3C00-0411-4D4C-A251-16E34E040BAB}" destId="{E95500BA-3A1D-9045-A699-20E4ABCEDDB7}" srcOrd="0" destOrd="0" presId="urn:microsoft.com/office/officeart/2005/8/layout/vList2"/>
    <dgm:cxn modelId="{2E333537-30FB-4CD7-A7A6-BBE27C9099B1}" srcId="{70758190-466B-4BF5-9C5C-444F067A02A4}" destId="{CE4C909F-A0DA-434A-B14D-F0397ED5D1C6}" srcOrd="4" destOrd="0" parTransId="{05AC48FF-D4C2-4936-BF14-B6E85AB93C38}" sibTransId="{CBF3A728-ECD8-4E8E-9025-DDA6981554AB}"/>
    <dgm:cxn modelId="{FE92EF3C-9391-964C-8B90-788F0FBAB590}" type="presOf" srcId="{CE4C909F-A0DA-434A-B14D-F0397ED5D1C6}" destId="{5D885C0A-32F6-054E-A53A-B7962AA1EE8B}" srcOrd="0" destOrd="0" presId="urn:microsoft.com/office/officeart/2005/8/layout/vList2"/>
    <dgm:cxn modelId="{7C085441-9C1B-6E40-8476-61FE5612470B}" type="presOf" srcId="{70758190-466B-4BF5-9C5C-444F067A02A4}" destId="{CA799CBD-DC30-5C4B-9C06-11DFB8BA9437}" srcOrd="0" destOrd="0" presId="urn:microsoft.com/office/officeart/2005/8/layout/vList2"/>
    <dgm:cxn modelId="{31205752-239D-4C0F-909D-AB08B56BC5F8}" srcId="{70758190-466B-4BF5-9C5C-444F067A02A4}" destId="{0E3A3C00-0411-4D4C-A251-16E34E040BAB}" srcOrd="0" destOrd="0" parTransId="{4D803278-C131-44CE-87F8-3E471BD0B3D6}" sibTransId="{00EE3B9C-8253-4D7C-8278-6AD8B8C9A5E9}"/>
    <dgm:cxn modelId="{3BDE6661-2FE6-C541-B38C-46E4639F43ED}" type="presOf" srcId="{E8F015E3-B8DD-4567-B0AF-2DC4F8E6D355}" destId="{3CCCE69D-A0D4-004A-9E20-D63F47E44122}" srcOrd="0" destOrd="0" presId="urn:microsoft.com/office/officeart/2005/8/layout/vList2"/>
    <dgm:cxn modelId="{77CF1965-5F98-4C2A-82BF-C8C603830C56}" srcId="{70758190-466B-4BF5-9C5C-444F067A02A4}" destId="{E8F015E3-B8DD-4567-B0AF-2DC4F8E6D355}" srcOrd="2" destOrd="0" parTransId="{564FAFC8-0C40-4F20-B4C9-46A8250D4EDF}" sibTransId="{3263E018-5034-432E-A94C-4415B26D3D17}"/>
    <dgm:cxn modelId="{A19B7A7F-92A6-4950-BE23-1F18070EDF1C}" srcId="{70758190-466B-4BF5-9C5C-444F067A02A4}" destId="{8239CA82-B32D-4C90-915A-490155AB9378}" srcOrd="3" destOrd="0" parTransId="{BDB55969-83AB-4C0E-BC9C-D5A155304283}" sibTransId="{9454EC76-4800-4D50-9A72-E802C89F9DAA}"/>
    <dgm:cxn modelId="{4836EAC1-F263-1247-B6C1-199B803F6312}" type="presOf" srcId="{1746EE3B-8BBA-43A8-9ED8-EF3FAEB22D27}" destId="{EE8D6AFF-0C9F-454E-B9A4-36676077D80F}" srcOrd="0" destOrd="0" presId="urn:microsoft.com/office/officeart/2005/8/layout/vList2"/>
    <dgm:cxn modelId="{8A2680CB-475C-4947-A159-D9544284C9EE}" type="presOf" srcId="{8239CA82-B32D-4C90-915A-490155AB9378}" destId="{92C0C1E1-1521-5440-B651-4C98837488F1}" srcOrd="0" destOrd="0" presId="urn:microsoft.com/office/officeart/2005/8/layout/vList2"/>
    <dgm:cxn modelId="{19065E23-F308-9143-8607-42F5D5F83CD9}" type="presParOf" srcId="{CA799CBD-DC30-5C4B-9C06-11DFB8BA9437}" destId="{E95500BA-3A1D-9045-A699-20E4ABCEDDB7}" srcOrd="0" destOrd="0" presId="urn:microsoft.com/office/officeart/2005/8/layout/vList2"/>
    <dgm:cxn modelId="{82A5341A-EFAF-1E4C-BD21-BC2E8FCC595B}" type="presParOf" srcId="{CA799CBD-DC30-5C4B-9C06-11DFB8BA9437}" destId="{A3BC0CDD-DF37-B94C-9878-209DBA16AAED}" srcOrd="1" destOrd="0" presId="urn:microsoft.com/office/officeart/2005/8/layout/vList2"/>
    <dgm:cxn modelId="{888BAC54-AC4C-974A-A703-02D0B62E3F25}" type="presParOf" srcId="{CA799CBD-DC30-5C4B-9C06-11DFB8BA9437}" destId="{EE8D6AFF-0C9F-454E-B9A4-36676077D80F}" srcOrd="2" destOrd="0" presId="urn:microsoft.com/office/officeart/2005/8/layout/vList2"/>
    <dgm:cxn modelId="{D3CF1B58-3231-D644-98FF-0CE3B074009F}" type="presParOf" srcId="{CA799CBD-DC30-5C4B-9C06-11DFB8BA9437}" destId="{8491E334-DD31-0F48-A080-C9FC370997BA}" srcOrd="3" destOrd="0" presId="urn:microsoft.com/office/officeart/2005/8/layout/vList2"/>
    <dgm:cxn modelId="{A7EABF6F-627F-B54B-B7C8-4C5A8A838EF8}" type="presParOf" srcId="{CA799CBD-DC30-5C4B-9C06-11DFB8BA9437}" destId="{3CCCE69D-A0D4-004A-9E20-D63F47E44122}" srcOrd="4" destOrd="0" presId="urn:microsoft.com/office/officeart/2005/8/layout/vList2"/>
    <dgm:cxn modelId="{7236472C-0417-CF42-9647-07776A023DC6}" type="presParOf" srcId="{CA799CBD-DC30-5C4B-9C06-11DFB8BA9437}" destId="{495A1B55-E061-DE4E-8291-C209B1EC16A8}" srcOrd="5" destOrd="0" presId="urn:microsoft.com/office/officeart/2005/8/layout/vList2"/>
    <dgm:cxn modelId="{324B9A56-E5C9-1447-A43C-6FDE39CBDC34}" type="presParOf" srcId="{CA799CBD-DC30-5C4B-9C06-11DFB8BA9437}" destId="{92C0C1E1-1521-5440-B651-4C98837488F1}" srcOrd="6" destOrd="0" presId="urn:microsoft.com/office/officeart/2005/8/layout/vList2"/>
    <dgm:cxn modelId="{5C1E5074-6E95-7B4A-A3C5-7E665AA7342B}" type="presParOf" srcId="{CA799CBD-DC30-5C4B-9C06-11DFB8BA9437}" destId="{00B23AC6-1BC7-794F-84D6-3A7D22ECF45D}" srcOrd="7" destOrd="0" presId="urn:microsoft.com/office/officeart/2005/8/layout/vList2"/>
    <dgm:cxn modelId="{24575C58-6E39-A642-970E-9C77914339D2}" type="presParOf" srcId="{CA799CBD-DC30-5C4B-9C06-11DFB8BA9437}" destId="{5D885C0A-32F6-054E-A53A-B7962AA1EE8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906596-1277-4601-BED9-0F6038531C87}"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C3F5EFC5-6769-45C1-8599-FD7A3513F546}">
      <dgm:prSet custT="1"/>
      <dgm:spPr>
        <a:solidFill>
          <a:schemeClr val="accent2"/>
        </a:solidFill>
      </dgm:spPr>
      <dgm:t>
        <a:bodyPr/>
        <a:lstStyle/>
        <a:p>
          <a:r>
            <a:rPr lang="en-US" sz="2400" b="1" u="none" dirty="0" err="1"/>
            <a:t>Behaviours</a:t>
          </a:r>
          <a:r>
            <a:rPr lang="en-US" sz="2400" b="1" u="none" dirty="0"/>
            <a:t> and actions:</a:t>
          </a:r>
          <a:endParaRPr lang="en-US" sz="2400" u="none" dirty="0"/>
        </a:p>
      </dgm:t>
    </dgm:pt>
    <dgm:pt modelId="{3F4EF4A0-7E73-42A8-ACD6-53991B2C6361}" type="parTrans" cxnId="{2BF863F3-6F25-4DC8-8E86-D7E6ED3A7D89}">
      <dgm:prSet/>
      <dgm:spPr/>
      <dgm:t>
        <a:bodyPr/>
        <a:lstStyle/>
        <a:p>
          <a:endParaRPr lang="en-US"/>
        </a:p>
      </dgm:t>
    </dgm:pt>
    <dgm:pt modelId="{81133E0E-073E-4D56-BD12-1A79AC63C594}" type="sibTrans" cxnId="{2BF863F3-6F25-4DC8-8E86-D7E6ED3A7D89}">
      <dgm:prSet/>
      <dgm:spPr/>
      <dgm:t>
        <a:bodyPr/>
        <a:lstStyle/>
        <a:p>
          <a:endParaRPr lang="en-US"/>
        </a:p>
      </dgm:t>
    </dgm:pt>
    <dgm:pt modelId="{BE65D47D-BA7F-4A69-9C06-E83AE65DF20E}">
      <dgm:prSet/>
      <dgm:spPr/>
      <dgm:t>
        <a:bodyPr/>
        <a:lstStyle/>
        <a:p>
          <a:r>
            <a:rPr lang="en-US"/>
            <a:t>See solutions immediately, struggle when others don’t</a:t>
          </a:r>
        </a:p>
      </dgm:t>
    </dgm:pt>
    <dgm:pt modelId="{794F8CC9-1BBA-4062-84B4-DC145D746A82}" type="parTrans" cxnId="{AECB834B-3F9E-477E-A0AF-F8797633CFA5}">
      <dgm:prSet/>
      <dgm:spPr/>
      <dgm:t>
        <a:bodyPr/>
        <a:lstStyle/>
        <a:p>
          <a:endParaRPr lang="en-US"/>
        </a:p>
      </dgm:t>
    </dgm:pt>
    <dgm:pt modelId="{B37F8E11-BC7D-4B4B-BA06-24C0FD45A32E}" type="sibTrans" cxnId="{AECB834B-3F9E-477E-A0AF-F8797633CFA5}">
      <dgm:prSet/>
      <dgm:spPr/>
      <dgm:t>
        <a:bodyPr/>
        <a:lstStyle/>
        <a:p>
          <a:endParaRPr lang="en-US"/>
        </a:p>
      </dgm:t>
    </dgm:pt>
    <dgm:pt modelId="{FF420F14-AD0B-4AB2-A056-259BE26C3BA2}">
      <dgm:prSet/>
      <dgm:spPr/>
      <dgm:t>
        <a:bodyPr/>
        <a:lstStyle/>
        <a:p>
          <a:r>
            <a:rPr lang="en-US"/>
            <a:t>Hyperfocus and can produce rapid speed of delivery</a:t>
          </a:r>
        </a:p>
      </dgm:t>
    </dgm:pt>
    <dgm:pt modelId="{AC1747E1-2F7C-4905-9FB1-81B5CBB4BDFB}" type="parTrans" cxnId="{1B337D52-1768-4C8E-B020-D36682FBFE06}">
      <dgm:prSet/>
      <dgm:spPr/>
      <dgm:t>
        <a:bodyPr/>
        <a:lstStyle/>
        <a:p>
          <a:endParaRPr lang="en-US"/>
        </a:p>
      </dgm:t>
    </dgm:pt>
    <dgm:pt modelId="{7D626493-25CC-4553-B222-DBE96CD97D06}" type="sibTrans" cxnId="{1B337D52-1768-4C8E-B020-D36682FBFE06}">
      <dgm:prSet/>
      <dgm:spPr/>
      <dgm:t>
        <a:bodyPr/>
        <a:lstStyle/>
        <a:p>
          <a:endParaRPr lang="en-US"/>
        </a:p>
      </dgm:t>
    </dgm:pt>
    <dgm:pt modelId="{B6AD0918-ADAE-4C70-BF80-3C5338A2E685}">
      <dgm:prSet/>
      <dgm:spPr/>
      <dgm:t>
        <a:bodyPr/>
        <a:lstStyle/>
        <a:p>
          <a:r>
            <a:rPr lang="en-US"/>
            <a:t>Want to do the best for everyone, often to my own detriment</a:t>
          </a:r>
        </a:p>
      </dgm:t>
    </dgm:pt>
    <dgm:pt modelId="{11A74316-F137-4741-A7C4-ABCFC24B7968}" type="parTrans" cxnId="{709FFE0D-31F8-4E82-A68C-8AC88C0C2D88}">
      <dgm:prSet/>
      <dgm:spPr/>
      <dgm:t>
        <a:bodyPr/>
        <a:lstStyle/>
        <a:p>
          <a:endParaRPr lang="en-US"/>
        </a:p>
      </dgm:t>
    </dgm:pt>
    <dgm:pt modelId="{D82C27BE-EA76-4202-80B8-1C17AE7421E8}" type="sibTrans" cxnId="{709FFE0D-31F8-4E82-A68C-8AC88C0C2D88}">
      <dgm:prSet/>
      <dgm:spPr/>
      <dgm:t>
        <a:bodyPr/>
        <a:lstStyle/>
        <a:p>
          <a:endParaRPr lang="en-US"/>
        </a:p>
      </dgm:t>
    </dgm:pt>
    <dgm:pt modelId="{E83E2F62-512C-42D9-A075-4F8FD75DD4F2}">
      <dgm:prSet/>
      <dgm:spPr/>
      <dgm:t>
        <a:bodyPr/>
        <a:lstStyle/>
        <a:p>
          <a:r>
            <a:rPr lang="en-US"/>
            <a:t>Severe difficulties deviating from </a:t>
          </a:r>
          <a:r>
            <a:rPr lang="en-US" b="1" u="sng"/>
            <a:t>my</a:t>
          </a:r>
          <a:r>
            <a:rPr lang="en-US"/>
            <a:t> routines &amp; processes</a:t>
          </a:r>
        </a:p>
      </dgm:t>
    </dgm:pt>
    <dgm:pt modelId="{19BC76BF-F303-44EC-AC20-66545712B81F}" type="parTrans" cxnId="{4E49E8EF-B9F8-4898-BD7E-12FC7DF465A7}">
      <dgm:prSet/>
      <dgm:spPr/>
      <dgm:t>
        <a:bodyPr/>
        <a:lstStyle/>
        <a:p>
          <a:endParaRPr lang="en-US"/>
        </a:p>
      </dgm:t>
    </dgm:pt>
    <dgm:pt modelId="{71C4670C-AFE6-4FA4-9FC6-CA44487A5F55}" type="sibTrans" cxnId="{4E49E8EF-B9F8-4898-BD7E-12FC7DF465A7}">
      <dgm:prSet/>
      <dgm:spPr/>
      <dgm:t>
        <a:bodyPr/>
        <a:lstStyle/>
        <a:p>
          <a:endParaRPr lang="en-US"/>
        </a:p>
      </dgm:t>
    </dgm:pt>
    <dgm:pt modelId="{D45A41F4-8C7B-2146-AD06-86AD5B6B492C}" type="pres">
      <dgm:prSet presAssocID="{4E906596-1277-4601-BED9-0F6038531C87}" presName="hierChild1" presStyleCnt="0">
        <dgm:presLayoutVars>
          <dgm:orgChart val="1"/>
          <dgm:chPref val="1"/>
          <dgm:dir/>
          <dgm:animOne val="branch"/>
          <dgm:animLvl val="lvl"/>
          <dgm:resizeHandles/>
        </dgm:presLayoutVars>
      </dgm:prSet>
      <dgm:spPr/>
    </dgm:pt>
    <dgm:pt modelId="{95EB399E-E1DC-DB49-8719-79FF339A9356}" type="pres">
      <dgm:prSet presAssocID="{C3F5EFC5-6769-45C1-8599-FD7A3513F546}" presName="hierRoot1" presStyleCnt="0">
        <dgm:presLayoutVars>
          <dgm:hierBranch val="init"/>
        </dgm:presLayoutVars>
      </dgm:prSet>
      <dgm:spPr/>
    </dgm:pt>
    <dgm:pt modelId="{024F824A-5C52-484D-B0A7-D5C1406651A9}" type="pres">
      <dgm:prSet presAssocID="{C3F5EFC5-6769-45C1-8599-FD7A3513F546}" presName="rootComposite1" presStyleCnt="0"/>
      <dgm:spPr/>
    </dgm:pt>
    <dgm:pt modelId="{B11CA693-571D-8E4C-AB5F-5E65F587DB95}" type="pres">
      <dgm:prSet presAssocID="{C3F5EFC5-6769-45C1-8599-FD7A3513F546}" presName="rootText1" presStyleLbl="node0" presStyleIdx="0" presStyleCnt="1" custScaleY="181680">
        <dgm:presLayoutVars>
          <dgm:chPref val="3"/>
        </dgm:presLayoutVars>
      </dgm:prSet>
      <dgm:spPr/>
    </dgm:pt>
    <dgm:pt modelId="{4445121E-2957-7140-ADDA-722887C12B94}" type="pres">
      <dgm:prSet presAssocID="{C3F5EFC5-6769-45C1-8599-FD7A3513F546}" presName="rootConnector1" presStyleLbl="node1" presStyleIdx="0" presStyleCnt="0"/>
      <dgm:spPr/>
    </dgm:pt>
    <dgm:pt modelId="{8ED6EDE1-48E9-AF4A-BEAB-B62D43729777}" type="pres">
      <dgm:prSet presAssocID="{C3F5EFC5-6769-45C1-8599-FD7A3513F546}" presName="hierChild2" presStyleCnt="0"/>
      <dgm:spPr/>
    </dgm:pt>
    <dgm:pt modelId="{E6408335-C3C7-1D43-9CA4-5AB152420C78}" type="pres">
      <dgm:prSet presAssocID="{794F8CC9-1BBA-4062-84B4-DC145D746A82}" presName="Name64" presStyleLbl="parChTrans1D2" presStyleIdx="0" presStyleCnt="4"/>
      <dgm:spPr/>
    </dgm:pt>
    <dgm:pt modelId="{B245CD30-1A85-344B-94D9-BB9E10D86C0E}" type="pres">
      <dgm:prSet presAssocID="{BE65D47D-BA7F-4A69-9C06-E83AE65DF20E}" presName="hierRoot2" presStyleCnt="0">
        <dgm:presLayoutVars>
          <dgm:hierBranch val="init"/>
        </dgm:presLayoutVars>
      </dgm:prSet>
      <dgm:spPr/>
    </dgm:pt>
    <dgm:pt modelId="{D9A4B095-3749-8441-86DC-8EEA2A57C348}" type="pres">
      <dgm:prSet presAssocID="{BE65D47D-BA7F-4A69-9C06-E83AE65DF20E}" presName="rootComposite" presStyleCnt="0"/>
      <dgm:spPr/>
    </dgm:pt>
    <dgm:pt modelId="{4F0220ED-A817-0349-9582-5AD88D0B4CCE}" type="pres">
      <dgm:prSet presAssocID="{BE65D47D-BA7F-4A69-9C06-E83AE65DF20E}" presName="rootText" presStyleLbl="node2" presStyleIdx="0" presStyleCnt="4">
        <dgm:presLayoutVars>
          <dgm:chPref val="3"/>
        </dgm:presLayoutVars>
      </dgm:prSet>
      <dgm:spPr/>
    </dgm:pt>
    <dgm:pt modelId="{C452D57A-A10C-B645-B496-F9CB10C65D04}" type="pres">
      <dgm:prSet presAssocID="{BE65D47D-BA7F-4A69-9C06-E83AE65DF20E}" presName="rootConnector" presStyleLbl="node2" presStyleIdx="0" presStyleCnt="4"/>
      <dgm:spPr/>
    </dgm:pt>
    <dgm:pt modelId="{4D19570C-1E9C-FF4C-B704-2F83448135D2}" type="pres">
      <dgm:prSet presAssocID="{BE65D47D-BA7F-4A69-9C06-E83AE65DF20E}" presName="hierChild4" presStyleCnt="0"/>
      <dgm:spPr/>
    </dgm:pt>
    <dgm:pt modelId="{116D7C11-C02B-B44E-B181-31E102FBE53A}" type="pres">
      <dgm:prSet presAssocID="{BE65D47D-BA7F-4A69-9C06-E83AE65DF20E}" presName="hierChild5" presStyleCnt="0"/>
      <dgm:spPr/>
    </dgm:pt>
    <dgm:pt modelId="{B15676EB-2491-6C4E-A84B-FA79F1752204}" type="pres">
      <dgm:prSet presAssocID="{AC1747E1-2F7C-4905-9FB1-81B5CBB4BDFB}" presName="Name64" presStyleLbl="parChTrans1D2" presStyleIdx="1" presStyleCnt="4"/>
      <dgm:spPr/>
    </dgm:pt>
    <dgm:pt modelId="{7CBA7FF6-98BC-DC48-A2BB-28D92ABC507D}" type="pres">
      <dgm:prSet presAssocID="{FF420F14-AD0B-4AB2-A056-259BE26C3BA2}" presName="hierRoot2" presStyleCnt="0">
        <dgm:presLayoutVars>
          <dgm:hierBranch val="init"/>
        </dgm:presLayoutVars>
      </dgm:prSet>
      <dgm:spPr/>
    </dgm:pt>
    <dgm:pt modelId="{234148F5-ED49-F44B-BF2C-06DE8762748A}" type="pres">
      <dgm:prSet presAssocID="{FF420F14-AD0B-4AB2-A056-259BE26C3BA2}" presName="rootComposite" presStyleCnt="0"/>
      <dgm:spPr/>
    </dgm:pt>
    <dgm:pt modelId="{CEB5A8AF-B1CD-E64B-A5D4-166DFA7A92AB}" type="pres">
      <dgm:prSet presAssocID="{FF420F14-AD0B-4AB2-A056-259BE26C3BA2}" presName="rootText" presStyleLbl="node2" presStyleIdx="1" presStyleCnt="4">
        <dgm:presLayoutVars>
          <dgm:chPref val="3"/>
        </dgm:presLayoutVars>
      </dgm:prSet>
      <dgm:spPr/>
    </dgm:pt>
    <dgm:pt modelId="{C25CA7A6-A4DA-FC45-AC64-9D0F1879396A}" type="pres">
      <dgm:prSet presAssocID="{FF420F14-AD0B-4AB2-A056-259BE26C3BA2}" presName="rootConnector" presStyleLbl="node2" presStyleIdx="1" presStyleCnt="4"/>
      <dgm:spPr/>
    </dgm:pt>
    <dgm:pt modelId="{8C65F610-D34A-C849-A731-411F90BB7BC4}" type="pres">
      <dgm:prSet presAssocID="{FF420F14-AD0B-4AB2-A056-259BE26C3BA2}" presName="hierChild4" presStyleCnt="0"/>
      <dgm:spPr/>
    </dgm:pt>
    <dgm:pt modelId="{4175CC98-F747-DC46-9ACB-77AB8D264FC6}" type="pres">
      <dgm:prSet presAssocID="{FF420F14-AD0B-4AB2-A056-259BE26C3BA2}" presName="hierChild5" presStyleCnt="0"/>
      <dgm:spPr/>
    </dgm:pt>
    <dgm:pt modelId="{A4E33D62-9123-6B45-BA4C-88423AAF03D2}" type="pres">
      <dgm:prSet presAssocID="{11A74316-F137-4741-A7C4-ABCFC24B7968}" presName="Name64" presStyleLbl="parChTrans1D2" presStyleIdx="2" presStyleCnt="4"/>
      <dgm:spPr/>
    </dgm:pt>
    <dgm:pt modelId="{4F274C79-82CC-A043-A5A7-27E412AB3BBA}" type="pres">
      <dgm:prSet presAssocID="{B6AD0918-ADAE-4C70-BF80-3C5338A2E685}" presName="hierRoot2" presStyleCnt="0">
        <dgm:presLayoutVars>
          <dgm:hierBranch val="init"/>
        </dgm:presLayoutVars>
      </dgm:prSet>
      <dgm:spPr/>
    </dgm:pt>
    <dgm:pt modelId="{83A88B90-1437-6146-BAA4-ABE3539A6C07}" type="pres">
      <dgm:prSet presAssocID="{B6AD0918-ADAE-4C70-BF80-3C5338A2E685}" presName="rootComposite" presStyleCnt="0"/>
      <dgm:spPr/>
    </dgm:pt>
    <dgm:pt modelId="{E022391D-CDE8-8748-9EEB-68BEA044CF9D}" type="pres">
      <dgm:prSet presAssocID="{B6AD0918-ADAE-4C70-BF80-3C5338A2E685}" presName="rootText" presStyleLbl="node2" presStyleIdx="2" presStyleCnt="4">
        <dgm:presLayoutVars>
          <dgm:chPref val="3"/>
        </dgm:presLayoutVars>
      </dgm:prSet>
      <dgm:spPr/>
    </dgm:pt>
    <dgm:pt modelId="{7A412D80-CE77-EB49-90FD-120E3C82573B}" type="pres">
      <dgm:prSet presAssocID="{B6AD0918-ADAE-4C70-BF80-3C5338A2E685}" presName="rootConnector" presStyleLbl="node2" presStyleIdx="2" presStyleCnt="4"/>
      <dgm:spPr/>
    </dgm:pt>
    <dgm:pt modelId="{1A6CFBD8-64DD-F54B-870C-83BABF1CBC8B}" type="pres">
      <dgm:prSet presAssocID="{B6AD0918-ADAE-4C70-BF80-3C5338A2E685}" presName="hierChild4" presStyleCnt="0"/>
      <dgm:spPr/>
    </dgm:pt>
    <dgm:pt modelId="{34584E5E-6682-EA49-B355-073F33CAF6B3}" type="pres">
      <dgm:prSet presAssocID="{B6AD0918-ADAE-4C70-BF80-3C5338A2E685}" presName="hierChild5" presStyleCnt="0"/>
      <dgm:spPr/>
    </dgm:pt>
    <dgm:pt modelId="{3730DF24-8072-EF46-A723-5BCDBC7EE7F9}" type="pres">
      <dgm:prSet presAssocID="{19BC76BF-F303-44EC-AC20-66545712B81F}" presName="Name64" presStyleLbl="parChTrans1D2" presStyleIdx="3" presStyleCnt="4"/>
      <dgm:spPr/>
    </dgm:pt>
    <dgm:pt modelId="{9AC390E7-034C-0346-8F14-BD49CA284257}" type="pres">
      <dgm:prSet presAssocID="{E83E2F62-512C-42D9-A075-4F8FD75DD4F2}" presName="hierRoot2" presStyleCnt="0">
        <dgm:presLayoutVars>
          <dgm:hierBranch val="init"/>
        </dgm:presLayoutVars>
      </dgm:prSet>
      <dgm:spPr/>
    </dgm:pt>
    <dgm:pt modelId="{2F1AD66F-CF61-5742-AE9A-76B5B3CEEF70}" type="pres">
      <dgm:prSet presAssocID="{E83E2F62-512C-42D9-A075-4F8FD75DD4F2}" presName="rootComposite" presStyleCnt="0"/>
      <dgm:spPr/>
    </dgm:pt>
    <dgm:pt modelId="{663D4819-0C98-5C46-84EB-C6170B35FEAA}" type="pres">
      <dgm:prSet presAssocID="{E83E2F62-512C-42D9-A075-4F8FD75DD4F2}" presName="rootText" presStyleLbl="node2" presStyleIdx="3" presStyleCnt="4">
        <dgm:presLayoutVars>
          <dgm:chPref val="3"/>
        </dgm:presLayoutVars>
      </dgm:prSet>
      <dgm:spPr/>
    </dgm:pt>
    <dgm:pt modelId="{BD52F300-BEAF-374F-A0EF-977F0AA13F9C}" type="pres">
      <dgm:prSet presAssocID="{E83E2F62-512C-42D9-A075-4F8FD75DD4F2}" presName="rootConnector" presStyleLbl="node2" presStyleIdx="3" presStyleCnt="4"/>
      <dgm:spPr/>
    </dgm:pt>
    <dgm:pt modelId="{87CFA27A-F58F-9E41-99C0-1497970D51DF}" type="pres">
      <dgm:prSet presAssocID="{E83E2F62-512C-42D9-A075-4F8FD75DD4F2}" presName="hierChild4" presStyleCnt="0"/>
      <dgm:spPr/>
    </dgm:pt>
    <dgm:pt modelId="{C3FE902F-E256-2A4D-A10C-95E55ED20A65}" type="pres">
      <dgm:prSet presAssocID="{E83E2F62-512C-42D9-A075-4F8FD75DD4F2}" presName="hierChild5" presStyleCnt="0"/>
      <dgm:spPr/>
    </dgm:pt>
    <dgm:pt modelId="{13C013A8-8CC5-8241-8A45-D2B334AC67FF}" type="pres">
      <dgm:prSet presAssocID="{C3F5EFC5-6769-45C1-8599-FD7A3513F546}" presName="hierChild3" presStyleCnt="0"/>
      <dgm:spPr/>
    </dgm:pt>
  </dgm:ptLst>
  <dgm:cxnLst>
    <dgm:cxn modelId="{57257B00-D66B-1048-B1A7-AF56DDE4D5CA}" type="presOf" srcId="{B6AD0918-ADAE-4C70-BF80-3C5338A2E685}" destId="{E022391D-CDE8-8748-9EEB-68BEA044CF9D}" srcOrd="0" destOrd="0" presId="urn:microsoft.com/office/officeart/2009/3/layout/HorizontalOrganizationChart"/>
    <dgm:cxn modelId="{709FFE0D-31F8-4E82-A68C-8AC88C0C2D88}" srcId="{C3F5EFC5-6769-45C1-8599-FD7A3513F546}" destId="{B6AD0918-ADAE-4C70-BF80-3C5338A2E685}" srcOrd="2" destOrd="0" parTransId="{11A74316-F137-4741-A7C4-ABCFC24B7968}" sibTransId="{D82C27BE-EA76-4202-80B8-1C17AE7421E8}"/>
    <dgm:cxn modelId="{81AB3F1A-47E0-D548-B689-400DE2A8F71B}" type="presOf" srcId="{AC1747E1-2F7C-4905-9FB1-81B5CBB4BDFB}" destId="{B15676EB-2491-6C4E-A84B-FA79F1752204}" srcOrd="0" destOrd="0" presId="urn:microsoft.com/office/officeart/2009/3/layout/HorizontalOrganizationChart"/>
    <dgm:cxn modelId="{1B2BA61D-581F-B242-B156-4591E3157941}" type="presOf" srcId="{11A74316-F137-4741-A7C4-ABCFC24B7968}" destId="{A4E33D62-9123-6B45-BA4C-88423AAF03D2}" srcOrd="0" destOrd="0" presId="urn:microsoft.com/office/officeart/2009/3/layout/HorizontalOrganizationChart"/>
    <dgm:cxn modelId="{5627BD2C-0667-534B-AA7A-114D5FDF6647}" type="presOf" srcId="{794F8CC9-1BBA-4062-84B4-DC145D746A82}" destId="{E6408335-C3C7-1D43-9CA4-5AB152420C78}" srcOrd="0" destOrd="0" presId="urn:microsoft.com/office/officeart/2009/3/layout/HorizontalOrganizationChart"/>
    <dgm:cxn modelId="{FFDC4447-22ED-0145-860B-9AFE5B174A7C}" type="presOf" srcId="{E83E2F62-512C-42D9-A075-4F8FD75DD4F2}" destId="{663D4819-0C98-5C46-84EB-C6170B35FEAA}" srcOrd="0" destOrd="0" presId="urn:microsoft.com/office/officeart/2009/3/layout/HorizontalOrganizationChart"/>
    <dgm:cxn modelId="{AECB834B-3F9E-477E-A0AF-F8797633CFA5}" srcId="{C3F5EFC5-6769-45C1-8599-FD7A3513F546}" destId="{BE65D47D-BA7F-4A69-9C06-E83AE65DF20E}" srcOrd="0" destOrd="0" parTransId="{794F8CC9-1BBA-4062-84B4-DC145D746A82}" sibTransId="{B37F8E11-BC7D-4B4B-BA06-24C0FD45A32E}"/>
    <dgm:cxn modelId="{1B337D52-1768-4C8E-B020-D36682FBFE06}" srcId="{C3F5EFC5-6769-45C1-8599-FD7A3513F546}" destId="{FF420F14-AD0B-4AB2-A056-259BE26C3BA2}" srcOrd="1" destOrd="0" parTransId="{AC1747E1-2F7C-4905-9FB1-81B5CBB4BDFB}" sibTransId="{7D626493-25CC-4553-B222-DBE96CD97D06}"/>
    <dgm:cxn modelId="{07A88D7B-32F9-A947-A03A-2F1B01392FC6}" type="presOf" srcId="{BE65D47D-BA7F-4A69-9C06-E83AE65DF20E}" destId="{C452D57A-A10C-B645-B496-F9CB10C65D04}" srcOrd="1" destOrd="0" presId="urn:microsoft.com/office/officeart/2009/3/layout/HorizontalOrganizationChart"/>
    <dgm:cxn modelId="{2FF30282-B8D6-D548-BC08-4407ABBCBADF}" type="presOf" srcId="{FF420F14-AD0B-4AB2-A056-259BE26C3BA2}" destId="{C25CA7A6-A4DA-FC45-AC64-9D0F1879396A}" srcOrd="1" destOrd="0" presId="urn:microsoft.com/office/officeart/2009/3/layout/HorizontalOrganizationChart"/>
    <dgm:cxn modelId="{FE6AA383-D813-004E-8751-7114089E222A}" type="presOf" srcId="{FF420F14-AD0B-4AB2-A056-259BE26C3BA2}" destId="{CEB5A8AF-B1CD-E64B-A5D4-166DFA7A92AB}" srcOrd="0" destOrd="0" presId="urn:microsoft.com/office/officeart/2009/3/layout/HorizontalOrganizationChart"/>
    <dgm:cxn modelId="{42C4E1A9-88C4-F941-B8A3-9975CB593B83}" type="presOf" srcId="{19BC76BF-F303-44EC-AC20-66545712B81F}" destId="{3730DF24-8072-EF46-A723-5BCDBC7EE7F9}" srcOrd="0" destOrd="0" presId="urn:microsoft.com/office/officeart/2009/3/layout/HorizontalOrganizationChart"/>
    <dgm:cxn modelId="{9E45E0B8-926C-3B46-ABE9-862CFC06F9F3}" type="presOf" srcId="{BE65D47D-BA7F-4A69-9C06-E83AE65DF20E}" destId="{4F0220ED-A817-0349-9582-5AD88D0B4CCE}" srcOrd="0" destOrd="0" presId="urn:microsoft.com/office/officeart/2009/3/layout/HorizontalOrganizationChart"/>
    <dgm:cxn modelId="{246F4BCA-05C1-6943-90C8-CED577BAD15B}" type="presOf" srcId="{C3F5EFC5-6769-45C1-8599-FD7A3513F546}" destId="{4445121E-2957-7140-ADDA-722887C12B94}" srcOrd="1" destOrd="0" presId="urn:microsoft.com/office/officeart/2009/3/layout/HorizontalOrganizationChart"/>
    <dgm:cxn modelId="{EF26F2CB-BCBA-E54A-B3BC-73B5EB0B4B82}" type="presOf" srcId="{4E906596-1277-4601-BED9-0F6038531C87}" destId="{D45A41F4-8C7B-2146-AD06-86AD5B6B492C}" srcOrd="0" destOrd="0" presId="urn:microsoft.com/office/officeart/2009/3/layout/HorizontalOrganizationChart"/>
    <dgm:cxn modelId="{31C973E8-DF5F-8D4E-913A-6F40F1225465}" type="presOf" srcId="{B6AD0918-ADAE-4C70-BF80-3C5338A2E685}" destId="{7A412D80-CE77-EB49-90FD-120E3C82573B}" srcOrd="1" destOrd="0" presId="urn:microsoft.com/office/officeart/2009/3/layout/HorizontalOrganizationChart"/>
    <dgm:cxn modelId="{AA8A6DEA-8C00-874D-B0EE-8219F74E5872}" type="presOf" srcId="{C3F5EFC5-6769-45C1-8599-FD7A3513F546}" destId="{B11CA693-571D-8E4C-AB5F-5E65F587DB95}" srcOrd="0" destOrd="0" presId="urn:microsoft.com/office/officeart/2009/3/layout/HorizontalOrganizationChart"/>
    <dgm:cxn modelId="{4E49E8EF-B9F8-4898-BD7E-12FC7DF465A7}" srcId="{C3F5EFC5-6769-45C1-8599-FD7A3513F546}" destId="{E83E2F62-512C-42D9-A075-4F8FD75DD4F2}" srcOrd="3" destOrd="0" parTransId="{19BC76BF-F303-44EC-AC20-66545712B81F}" sibTransId="{71C4670C-AFE6-4FA4-9FC6-CA44487A5F55}"/>
    <dgm:cxn modelId="{2BF863F3-6F25-4DC8-8E86-D7E6ED3A7D89}" srcId="{4E906596-1277-4601-BED9-0F6038531C87}" destId="{C3F5EFC5-6769-45C1-8599-FD7A3513F546}" srcOrd="0" destOrd="0" parTransId="{3F4EF4A0-7E73-42A8-ACD6-53991B2C6361}" sibTransId="{81133E0E-073E-4D56-BD12-1A79AC63C594}"/>
    <dgm:cxn modelId="{3F44CEF7-6992-224C-810B-8B5F759ECB82}" type="presOf" srcId="{E83E2F62-512C-42D9-A075-4F8FD75DD4F2}" destId="{BD52F300-BEAF-374F-A0EF-977F0AA13F9C}" srcOrd="1" destOrd="0" presId="urn:microsoft.com/office/officeart/2009/3/layout/HorizontalOrganizationChart"/>
    <dgm:cxn modelId="{5325CF20-550E-C546-9115-4B45EB081469}" type="presParOf" srcId="{D45A41F4-8C7B-2146-AD06-86AD5B6B492C}" destId="{95EB399E-E1DC-DB49-8719-79FF339A9356}" srcOrd="0" destOrd="0" presId="urn:microsoft.com/office/officeart/2009/3/layout/HorizontalOrganizationChart"/>
    <dgm:cxn modelId="{B7C0F99C-8B1A-CB4B-A2FC-503403B23256}" type="presParOf" srcId="{95EB399E-E1DC-DB49-8719-79FF339A9356}" destId="{024F824A-5C52-484D-B0A7-D5C1406651A9}" srcOrd="0" destOrd="0" presId="urn:microsoft.com/office/officeart/2009/3/layout/HorizontalOrganizationChart"/>
    <dgm:cxn modelId="{6E567F6E-570E-FA4D-819A-8BD4F16EEE9E}" type="presParOf" srcId="{024F824A-5C52-484D-B0A7-D5C1406651A9}" destId="{B11CA693-571D-8E4C-AB5F-5E65F587DB95}" srcOrd="0" destOrd="0" presId="urn:microsoft.com/office/officeart/2009/3/layout/HorizontalOrganizationChart"/>
    <dgm:cxn modelId="{8C2BEC3B-17D3-9C46-A62A-B6BD454E2511}" type="presParOf" srcId="{024F824A-5C52-484D-B0A7-D5C1406651A9}" destId="{4445121E-2957-7140-ADDA-722887C12B94}" srcOrd="1" destOrd="0" presId="urn:microsoft.com/office/officeart/2009/3/layout/HorizontalOrganizationChart"/>
    <dgm:cxn modelId="{878A3AEE-8EA2-6749-94CE-90131EE2F8AE}" type="presParOf" srcId="{95EB399E-E1DC-DB49-8719-79FF339A9356}" destId="{8ED6EDE1-48E9-AF4A-BEAB-B62D43729777}" srcOrd="1" destOrd="0" presId="urn:microsoft.com/office/officeart/2009/3/layout/HorizontalOrganizationChart"/>
    <dgm:cxn modelId="{3CB95C99-75C9-D347-9C54-5407D23EC5D3}" type="presParOf" srcId="{8ED6EDE1-48E9-AF4A-BEAB-B62D43729777}" destId="{E6408335-C3C7-1D43-9CA4-5AB152420C78}" srcOrd="0" destOrd="0" presId="urn:microsoft.com/office/officeart/2009/3/layout/HorizontalOrganizationChart"/>
    <dgm:cxn modelId="{D69B8E03-97DD-FF40-8A4D-5DCAC30AD7E7}" type="presParOf" srcId="{8ED6EDE1-48E9-AF4A-BEAB-B62D43729777}" destId="{B245CD30-1A85-344B-94D9-BB9E10D86C0E}" srcOrd="1" destOrd="0" presId="urn:microsoft.com/office/officeart/2009/3/layout/HorizontalOrganizationChart"/>
    <dgm:cxn modelId="{E2485C65-3D47-5246-87BF-B0EA195C65EF}" type="presParOf" srcId="{B245CD30-1A85-344B-94D9-BB9E10D86C0E}" destId="{D9A4B095-3749-8441-86DC-8EEA2A57C348}" srcOrd="0" destOrd="0" presId="urn:microsoft.com/office/officeart/2009/3/layout/HorizontalOrganizationChart"/>
    <dgm:cxn modelId="{4EECFACA-0DDD-0B45-AAB9-8DFC67A1B980}" type="presParOf" srcId="{D9A4B095-3749-8441-86DC-8EEA2A57C348}" destId="{4F0220ED-A817-0349-9582-5AD88D0B4CCE}" srcOrd="0" destOrd="0" presId="urn:microsoft.com/office/officeart/2009/3/layout/HorizontalOrganizationChart"/>
    <dgm:cxn modelId="{50743B2A-ACE7-0245-BAEE-BE14FCADE03C}" type="presParOf" srcId="{D9A4B095-3749-8441-86DC-8EEA2A57C348}" destId="{C452D57A-A10C-B645-B496-F9CB10C65D04}" srcOrd="1" destOrd="0" presId="urn:microsoft.com/office/officeart/2009/3/layout/HorizontalOrganizationChart"/>
    <dgm:cxn modelId="{278BDF7E-F98A-D143-A247-C3083048AE86}" type="presParOf" srcId="{B245CD30-1A85-344B-94D9-BB9E10D86C0E}" destId="{4D19570C-1E9C-FF4C-B704-2F83448135D2}" srcOrd="1" destOrd="0" presId="urn:microsoft.com/office/officeart/2009/3/layout/HorizontalOrganizationChart"/>
    <dgm:cxn modelId="{B90B3C80-DE53-C341-B78E-F8A4FADE73BE}" type="presParOf" srcId="{B245CD30-1A85-344B-94D9-BB9E10D86C0E}" destId="{116D7C11-C02B-B44E-B181-31E102FBE53A}" srcOrd="2" destOrd="0" presId="urn:microsoft.com/office/officeart/2009/3/layout/HorizontalOrganizationChart"/>
    <dgm:cxn modelId="{986DDED5-7DFD-D346-90E4-A4D53A9A7654}" type="presParOf" srcId="{8ED6EDE1-48E9-AF4A-BEAB-B62D43729777}" destId="{B15676EB-2491-6C4E-A84B-FA79F1752204}" srcOrd="2" destOrd="0" presId="urn:microsoft.com/office/officeart/2009/3/layout/HorizontalOrganizationChart"/>
    <dgm:cxn modelId="{C2DDE503-1F09-9D44-8F77-F64D089DA3F2}" type="presParOf" srcId="{8ED6EDE1-48E9-AF4A-BEAB-B62D43729777}" destId="{7CBA7FF6-98BC-DC48-A2BB-28D92ABC507D}" srcOrd="3" destOrd="0" presId="urn:microsoft.com/office/officeart/2009/3/layout/HorizontalOrganizationChart"/>
    <dgm:cxn modelId="{D510FA17-1046-EB41-9F07-940DFD2A83A1}" type="presParOf" srcId="{7CBA7FF6-98BC-DC48-A2BB-28D92ABC507D}" destId="{234148F5-ED49-F44B-BF2C-06DE8762748A}" srcOrd="0" destOrd="0" presId="urn:microsoft.com/office/officeart/2009/3/layout/HorizontalOrganizationChart"/>
    <dgm:cxn modelId="{C2D2D291-6118-604B-B54A-E253391BC7B8}" type="presParOf" srcId="{234148F5-ED49-F44B-BF2C-06DE8762748A}" destId="{CEB5A8AF-B1CD-E64B-A5D4-166DFA7A92AB}" srcOrd="0" destOrd="0" presId="urn:microsoft.com/office/officeart/2009/3/layout/HorizontalOrganizationChart"/>
    <dgm:cxn modelId="{9D1CA001-0A7C-114B-98EA-DDE64512834A}" type="presParOf" srcId="{234148F5-ED49-F44B-BF2C-06DE8762748A}" destId="{C25CA7A6-A4DA-FC45-AC64-9D0F1879396A}" srcOrd="1" destOrd="0" presId="urn:microsoft.com/office/officeart/2009/3/layout/HorizontalOrganizationChart"/>
    <dgm:cxn modelId="{9F25A84C-F6C1-914C-BA48-730BFACD75AA}" type="presParOf" srcId="{7CBA7FF6-98BC-DC48-A2BB-28D92ABC507D}" destId="{8C65F610-D34A-C849-A731-411F90BB7BC4}" srcOrd="1" destOrd="0" presId="urn:microsoft.com/office/officeart/2009/3/layout/HorizontalOrganizationChart"/>
    <dgm:cxn modelId="{8C986B1E-665A-894F-9CFA-D4589B259B1B}" type="presParOf" srcId="{7CBA7FF6-98BC-DC48-A2BB-28D92ABC507D}" destId="{4175CC98-F747-DC46-9ACB-77AB8D264FC6}" srcOrd="2" destOrd="0" presId="urn:microsoft.com/office/officeart/2009/3/layout/HorizontalOrganizationChart"/>
    <dgm:cxn modelId="{78A02FE0-80D6-CB40-9416-F62AE11E9B8D}" type="presParOf" srcId="{8ED6EDE1-48E9-AF4A-BEAB-B62D43729777}" destId="{A4E33D62-9123-6B45-BA4C-88423AAF03D2}" srcOrd="4" destOrd="0" presId="urn:microsoft.com/office/officeart/2009/3/layout/HorizontalOrganizationChart"/>
    <dgm:cxn modelId="{0AF7F6F3-7C00-3A49-8613-98A5B1855946}" type="presParOf" srcId="{8ED6EDE1-48E9-AF4A-BEAB-B62D43729777}" destId="{4F274C79-82CC-A043-A5A7-27E412AB3BBA}" srcOrd="5" destOrd="0" presId="urn:microsoft.com/office/officeart/2009/3/layout/HorizontalOrganizationChart"/>
    <dgm:cxn modelId="{54183187-B0C9-BA4E-A5C7-410297B136B4}" type="presParOf" srcId="{4F274C79-82CC-A043-A5A7-27E412AB3BBA}" destId="{83A88B90-1437-6146-BAA4-ABE3539A6C07}" srcOrd="0" destOrd="0" presId="urn:microsoft.com/office/officeart/2009/3/layout/HorizontalOrganizationChart"/>
    <dgm:cxn modelId="{7FA5D36B-9CF8-BB40-A494-65A70C83DBE9}" type="presParOf" srcId="{83A88B90-1437-6146-BAA4-ABE3539A6C07}" destId="{E022391D-CDE8-8748-9EEB-68BEA044CF9D}" srcOrd="0" destOrd="0" presId="urn:microsoft.com/office/officeart/2009/3/layout/HorizontalOrganizationChart"/>
    <dgm:cxn modelId="{916BEAE1-2549-FE47-BDF4-3A545B88ACBA}" type="presParOf" srcId="{83A88B90-1437-6146-BAA4-ABE3539A6C07}" destId="{7A412D80-CE77-EB49-90FD-120E3C82573B}" srcOrd="1" destOrd="0" presId="urn:microsoft.com/office/officeart/2009/3/layout/HorizontalOrganizationChart"/>
    <dgm:cxn modelId="{5BE0F122-F29D-B848-A5F3-1EFFD4B17207}" type="presParOf" srcId="{4F274C79-82CC-A043-A5A7-27E412AB3BBA}" destId="{1A6CFBD8-64DD-F54B-870C-83BABF1CBC8B}" srcOrd="1" destOrd="0" presId="urn:microsoft.com/office/officeart/2009/3/layout/HorizontalOrganizationChart"/>
    <dgm:cxn modelId="{DF3D3F32-9EFC-6945-A44E-8F062CB25A11}" type="presParOf" srcId="{4F274C79-82CC-A043-A5A7-27E412AB3BBA}" destId="{34584E5E-6682-EA49-B355-073F33CAF6B3}" srcOrd="2" destOrd="0" presId="urn:microsoft.com/office/officeart/2009/3/layout/HorizontalOrganizationChart"/>
    <dgm:cxn modelId="{EEEF7C76-E5A0-D640-87BE-6968A30F749A}" type="presParOf" srcId="{8ED6EDE1-48E9-AF4A-BEAB-B62D43729777}" destId="{3730DF24-8072-EF46-A723-5BCDBC7EE7F9}" srcOrd="6" destOrd="0" presId="urn:microsoft.com/office/officeart/2009/3/layout/HorizontalOrganizationChart"/>
    <dgm:cxn modelId="{5309CF6F-B7F0-7345-80C8-E4541A310F57}" type="presParOf" srcId="{8ED6EDE1-48E9-AF4A-BEAB-B62D43729777}" destId="{9AC390E7-034C-0346-8F14-BD49CA284257}" srcOrd="7" destOrd="0" presId="urn:microsoft.com/office/officeart/2009/3/layout/HorizontalOrganizationChart"/>
    <dgm:cxn modelId="{B0216E83-F6E9-744A-9DAB-DA5B8B080F6A}" type="presParOf" srcId="{9AC390E7-034C-0346-8F14-BD49CA284257}" destId="{2F1AD66F-CF61-5742-AE9A-76B5B3CEEF70}" srcOrd="0" destOrd="0" presId="urn:microsoft.com/office/officeart/2009/3/layout/HorizontalOrganizationChart"/>
    <dgm:cxn modelId="{6031F096-E090-7842-A8BA-946FE58E2A6B}" type="presParOf" srcId="{2F1AD66F-CF61-5742-AE9A-76B5B3CEEF70}" destId="{663D4819-0C98-5C46-84EB-C6170B35FEAA}" srcOrd="0" destOrd="0" presId="urn:microsoft.com/office/officeart/2009/3/layout/HorizontalOrganizationChart"/>
    <dgm:cxn modelId="{380101B0-CCE3-E543-8E01-DA3DFB8BC18B}" type="presParOf" srcId="{2F1AD66F-CF61-5742-AE9A-76B5B3CEEF70}" destId="{BD52F300-BEAF-374F-A0EF-977F0AA13F9C}" srcOrd="1" destOrd="0" presId="urn:microsoft.com/office/officeart/2009/3/layout/HorizontalOrganizationChart"/>
    <dgm:cxn modelId="{E6B0177C-0969-6943-B6C6-C7D9FCFF0400}" type="presParOf" srcId="{9AC390E7-034C-0346-8F14-BD49CA284257}" destId="{87CFA27A-F58F-9E41-99C0-1497970D51DF}" srcOrd="1" destOrd="0" presId="urn:microsoft.com/office/officeart/2009/3/layout/HorizontalOrganizationChart"/>
    <dgm:cxn modelId="{D1BA6418-E89B-4747-88EF-1DBB86FB3C53}" type="presParOf" srcId="{9AC390E7-034C-0346-8F14-BD49CA284257}" destId="{C3FE902F-E256-2A4D-A10C-95E55ED20A65}" srcOrd="2" destOrd="0" presId="urn:microsoft.com/office/officeart/2009/3/layout/HorizontalOrganizationChart"/>
    <dgm:cxn modelId="{F7D386E5-6FDF-8D47-A330-D1EF2DAECBB3}" type="presParOf" srcId="{95EB399E-E1DC-DB49-8719-79FF339A9356}" destId="{13C013A8-8CC5-8241-8A45-D2B334AC67F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61E628F-5117-4259-954F-183A65E78DF6}"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524897F4-BBD5-4A2D-8E30-1B3D0B900FA3}">
      <dgm:prSet/>
      <dgm:spPr/>
      <dgm:t>
        <a:bodyPr/>
        <a:lstStyle/>
        <a:p>
          <a:pPr>
            <a:lnSpc>
              <a:spcPct val="100000"/>
            </a:lnSpc>
          </a:pPr>
          <a:r>
            <a:rPr lang="en-US" b="1" dirty="0"/>
            <a:t>The effects of “breaking” the hard-wiring</a:t>
          </a:r>
        </a:p>
      </dgm:t>
    </dgm:pt>
    <dgm:pt modelId="{1D500039-919F-45C5-9F28-815FD1952200}" type="parTrans" cxnId="{63FC527E-D415-4C3C-B03E-53B8948359C1}">
      <dgm:prSet/>
      <dgm:spPr/>
      <dgm:t>
        <a:bodyPr/>
        <a:lstStyle/>
        <a:p>
          <a:endParaRPr lang="en-US"/>
        </a:p>
      </dgm:t>
    </dgm:pt>
    <dgm:pt modelId="{46077CF4-1918-4A6D-BF89-A012C7DC62B0}" type="sibTrans" cxnId="{63FC527E-D415-4C3C-B03E-53B8948359C1}">
      <dgm:prSet/>
      <dgm:spPr/>
      <dgm:t>
        <a:bodyPr/>
        <a:lstStyle/>
        <a:p>
          <a:endParaRPr lang="en-US"/>
        </a:p>
      </dgm:t>
    </dgm:pt>
    <dgm:pt modelId="{DCEC9F2E-F0F1-46C7-9D22-892BB027EF9C}">
      <dgm:prSet/>
      <dgm:spPr/>
      <dgm:t>
        <a:bodyPr/>
        <a:lstStyle/>
        <a:p>
          <a:pPr>
            <a:lnSpc>
              <a:spcPct val="100000"/>
            </a:lnSpc>
          </a:pPr>
          <a:r>
            <a:rPr lang="en-US" b="1" dirty="0"/>
            <a:t>Anxiety, emotions, tears, unrest, fear, support!</a:t>
          </a:r>
        </a:p>
      </dgm:t>
    </dgm:pt>
    <dgm:pt modelId="{487B0C19-2E43-4F80-AA1A-41C372692BEB}" type="parTrans" cxnId="{F62ED09C-6546-468D-A911-85FE66986FDA}">
      <dgm:prSet/>
      <dgm:spPr/>
      <dgm:t>
        <a:bodyPr/>
        <a:lstStyle/>
        <a:p>
          <a:endParaRPr lang="en-US"/>
        </a:p>
      </dgm:t>
    </dgm:pt>
    <dgm:pt modelId="{FECBC653-778F-46F0-9866-8EF5D7279B74}" type="sibTrans" cxnId="{F62ED09C-6546-468D-A911-85FE66986FDA}">
      <dgm:prSet/>
      <dgm:spPr/>
      <dgm:t>
        <a:bodyPr/>
        <a:lstStyle/>
        <a:p>
          <a:endParaRPr lang="en-US"/>
        </a:p>
      </dgm:t>
    </dgm:pt>
    <dgm:pt modelId="{3474F53D-CC49-4328-ABBE-D05A2C62E8DA}">
      <dgm:prSet/>
      <dgm:spPr/>
      <dgm:t>
        <a:bodyPr/>
        <a:lstStyle/>
        <a:p>
          <a:pPr>
            <a:lnSpc>
              <a:spcPct val="100000"/>
            </a:lnSpc>
          </a:pPr>
          <a:r>
            <a:rPr lang="en-US" b="1" u="sng"/>
            <a:t>The realisation:</a:t>
          </a:r>
          <a:endParaRPr lang="en-US"/>
        </a:p>
      </dgm:t>
    </dgm:pt>
    <dgm:pt modelId="{E84E3BBA-7548-4708-B784-47588C804BF7}" type="parTrans" cxnId="{0CF66031-59E9-49E9-ABF6-6B28E2240546}">
      <dgm:prSet/>
      <dgm:spPr/>
      <dgm:t>
        <a:bodyPr/>
        <a:lstStyle/>
        <a:p>
          <a:endParaRPr lang="en-US"/>
        </a:p>
      </dgm:t>
    </dgm:pt>
    <dgm:pt modelId="{B84BE530-ED1B-42E5-832A-2F8A284E4B34}" type="sibTrans" cxnId="{0CF66031-59E9-49E9-ABF6-6B28E2240546}">
      <dgm:prSet/>
      <dgm:spPr/>
      <dgm:t>
        <a:bodyPr/>
        <a:lstStyle/>
        <a:p>
          <a:endParaRPr lang="en-US"/>
        </a:p>
      </dgm:t>
    </dgm:pt>
    <dgm:pt modelId="{F0138634-FFB5-4843-B59A-43B784A86C11}">
      <dgm:prSet custT="1"/>
      <dgm:spPr/>
      <dgm:t>
        <a:bodyPr/>
        <a:lstStyle/>
        <a:p>
          <a:pPr>
            <a:lnSpc>
              <a:spcPct val="100000"/>
            </a:lnSpc>
          </a:pPr>
          <a:r>
            <a:rPr lang="en-US" sz="1200" b="1" dirty="0" err="1"/>
            <a:t>Decolonising</a:t>
          </a:r>
          <a:r>
            <a:rPr lang="en-US" sz="1200" b="1" dirty="0"/>
            <a:t> isn’t supposed to feel easy all the time</a:t>
          </a:r>
        </a:p>
      </dgm:t>
    </dgm:pt>
    <dgm:pt modelId="{E5AA6235-5348-4DEE-93B2-2DA610C841F6}" type="parTrans" cxnId="{A0D3937A-0994-4AFB-A8B7-915D692A3915}">
      <dgm:prSet/>
      <dgm:spPr/>
      <dgm:t>
        <a:bodyPr/>
        <a:lstStyle/>
        <a:p>
          <a:endParaRPr lang="en-US"/>
        </a:p>
      </dgm:t>
    </dgm:pt>
    <dgm:pt modelId="{A794EE2D-7590-45C5-B7DE-62754C99F8D0}" type="sibTrans" cxnId="{A0D3937A-0994-4AFB-A8B7-915D692A3915}">
      <dgm:prSet/>
      <dgm:spPr/>
      <dgm:t>
        <a:bodyPr/>
        <a:lstStyle/>
        <a:p>
          <a:endParaRPr lang="en-US"/>
        </a:p>
      </dgm:t>
    </dgm:pt>
    <dgm:pt modelId="{A8E9996F-FF7A-4831-B345-08BC249192C1}">
      <dgm:prSet custT="1"/>
      <dgm:spPr/>
      <dgm:t>
        <a:bodyPr/>
        <a:lstStyle/>
        <a:p>
          <a:pPr>
            <a:lnSpc>
              <a:spcPct val="100000"/>
            </a:lnSpc>
          </a:pPr>
          <a:r>
            <a:rPr lang="en-US" sz="1200" b="1" dirty="0"/>
            <a:t>Existing “</a:t>
          </a:r>
          <a:r>
            <a:rPr lang="en-US" sz="1200" b="1" dirty="0" err="1"/>
            <a:t>behaviours</a:t>
          </a:r>
          <a:r>
            <a:rPr lang="en-US" sz="1200" b="1" dirty="0"/>
            <a:t> &amp; actions” will need to be broken in order to </a:t>
          </a:r>
          <a:r>
            <a:rPr lang="en-US" sz="1200" b="1" dirty="0" err="1"/>
            <a:t>decolonise</a:t>
          </a:r>
          <a:endParaRPr lang="en-US" sz="1200" b="1" dirty="0"/>
        </a:p>
        <a:p>
          <a:pPr>
            <a:lnSpc>
              <a:spcPct val="100000"/>
            </a:lnSpc>
          </a:pPr>
          <a:r>
            <a:rPr lang="en-US" sz="1200" b="1" dirty="0"/>
            <a:t>Fear is to be expected, but does that mean giving into it?</a:t>
          </a:r>
        </a:p>
      </dgm:t>
    </dgm:pt>
    <dgm:pt modelId="{2B91AB3E-2737-4366-8A73-0EBFFC9C2775}" type="parTrans" cxnId="{9EE42759-7E53-4B19-BCAD-74E659B2101F}">
      <dgm:prSet/>
      <dgm:spPr/>
      <dgm:t>
        <a:bodyPr/>
        <a:lstStyle/>
        <a:p>
          <a:endParaRPr lang="en-US"/>
        </a:p>
      </dgm:t>
    </dgm:pt>
    <dgm:pt modelId="{92779AEF-925B-448D-BC51-F131197F8D85}" type="sibTrans" cxnId="{9EE42759-7E53-4B19-BCAD-74E659B2101F}">
      <dgm:prSet/>
      <dgm:spPr/>
      <dgm:t>
        <a:bodyPr/>
        <a:lstStyle/>
        <a:p>
          <a:endParaRPr lang="en-US"/>
        </a:p>
      </dgm:t>
    </dgm:pt>
    <dgm:pt modelId="{08CD354F-2E09-49FC-A461-D07F07679303}">
      <dgm:prSet custT="1"/>
      <dgm:spPr/>
      <dgm:t>
        <a:bodyPr/>
        <a:lstStyle/>
        <a:p>
          <a:pPr>
            <a:lnSpc>
              <a:spcPct val="100000"/>
            </a:lnSpc>
          </a:pPr>
          <a:r>
            <a:rPr lang="en-US" sz="1200" b="1" u="sng" dirty="0"/>
            <a:t>Does the need to avoid my difficulties occurring, outweigh the need to </a:t>
          </a:r>
          <a:r>
            <a:rPr lang="en-US" sz="1200" b="1" u="sng" dirty="0" err="1"/>
            <a:t>decolonise</a:t>
          </a:r>
          <a:r>
            <a:rPr lang="en-US" sz="1200" b="1" u="sng" dirty="0"/>
            <a:t>?</a:t>
          </a:r>
          <a:endParaRPr lang="en-US" sz="1200" b="1" dirty="0"/>
        </a:p>
      </dgm:t>
    </dgm:pt>
    <dgm:pt modelId="{D679E50D-EFAE-466A-A15A-BDA4D821B0A4}" type="parTrans" cxnId="{E22B52C7-B1A2-4B9E-B7C7-9F428D6A7C8C}">
      <dgm:prSet/>
      <dgm:spPr/>
      <dgm:t>
        <a:bodyPr/>
        <a:lstStyle/>
        <a:p>
          <a:endParaRPr lang="en-US"/>
        </a:p>
      </dgm:t>
    </dgm:pt>
    <dgm:pt modelId="{35407F43-B17B-4FCF-8A26-C6F899EEC3AC}" type="sibTrans" cxnId="{E22B52C7-B1A2-4B9E-B7C7-9F428D6A7C8C}">
      <dgm:prSet/>
      <dgm:spPr/>
      <dgm:t>
        <a:bodyPr/>
        <a:lstStyle/>
        <a:p>
          <a:endParaRPr lang="en-US"/>
        </a:p>
      </dgm:t>
    </dgm:pt>
    <dgm:pt modelId="{DC2D8533-FA49-4141-9BB9-74EDB6D7381D}" type="pres">
      <dgm:prSet presAssocID="{461E628F-5117-4259-954F-183A65E78DF6}" presName="root" presStyleCnt="0">
        <dgm:presLayoutVars>
          <dgm:dir/>
          <dgm:resizeHandles val="exact"/>
        </dgm:presLayoutVars>
      </dgm:prSet>
      <dgm:spPr/>
    </dgm:pt>
    <dgm:pt modelId="{47826491-0C18-465F-B94B-24E308B6C989}" type="pres">
      <dgm:prSet presAssocID="{524897F4-BBD5-4A2D-8E30-1B3D0B900FA3}" presName="compNode" presStyleCnt="0"/>
      <dgm:spPr/>
    </dgm:pt>
    <dgm:pt modelId="{57AE0CFD-CC3D-42D1-9AC6-2D181CCCA8B7}" type="pres">
      <dgm:prSet presAssocID="{524897F4-BBD5-4A2D-8E30-1B3D0B900FA3}" presName="bgRect" presStyleLbl="bgShp" presStyleIdx="0" presStyleCnt="3"/>
      <dgm:spPr/>
    </dgm:pt>
    <dgm:pt modelId="{8A090133-39D3-499B-AE47-DE8B068DDC0D}" type="pres">
      <dgm:prSet presAssocID="{524897F4-BBD5-4A2D-8E30-1B3D0B900FA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055280B0-5061-462F-9270-1A53A02D11B8}" type="pres">
      <dgm:prSet presAssocID="{524897F4-BBD5-4A2D-8E30-1B3D0B900FA3}" presName="spaceRect" presStyleCnt="0"/>
      <dgm:spPr/>
    </dgm:pt>
    <dgm:pt modelId="{4FE9F94F-5056-4A7B-8C91-98BBFF39E742}" type="pres">
      <dgm:prSet presAssocID="{524897F4-BBD5-4A2D-8E30-1B3D0B900FA3}" presName="parTx" presStyleLbl="revTx" presStyleIdx="0" presStyleCnt="4">
        <dgm:presLayoutVars>
          <dgm:chMax val="0"/>
          <dgm:chPref val="0"/>
        </dgm:presLayoutVars>
      </dgm:prSet>
      <dgm:spPr/>
    </dgm:pt>
    <dgm:pt modelId="{C27B702A-ED9C-4837-BECE-32EE09253A02}" type="pres">
      <dgm:prSet presAssocID="{46077CF4-1918-4A6D-BF89-A012C7DC62B0}" presName="sibTrans" presStyleCnt="0"/>
      <dgm:spPr/>
    </dgm:pt>
    <dgm:pt modelId="{886B3F9E-6776-4486-85BB-5C8CD6CD8919}" type="pres">
      <dgm:prSet presAssocID="{DCEC9F2E-F0F1-46C7-9D22-892BB027EF9C}" presName="compNode" presStyleCnt="0"/>
      <dgm:spPr/>
    </dgm:pt>
    <dgm:pt modelId="{E8951E56-3BE1-4F69-B8BA-12B44BEBBC7D}" type="pres">
      <dgm:prSet presAssocID="{DCEC9F2E-F0F1-46C7-9D22-892BB027EF9C}" presName="bgRect" presStyleLbl="bgShp" presStyleIdx="1" presStyleCnt="3"/>
      <dgm:spPr/>
    </dgm:pt>
    <dgm:pt modelId="{A1D523B2-F326-4562-8321-06347A20F323}" type="pres">
      <dgm:prSet presAssocID="{DCEC9F2E-F0F1-46C7-9D22-892BB027EF9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B3A7DC08-9C48-4725-A946-BBA56019E643}" type="pres">
      <dgm:prSet presAssocID="{DCEC9F2E-F0F1-46C7-9D22-892BB027EF9C}" presName="spaceRect" presStyleCnt="0"/>
      <dgm:spPr/>
    </dgm:pt>
    <dgm:pt modelId="{B7431FA7-C31D-4EA3-8956-A86DFD71A915}" type="pres">
      <dgm:prSet presAssocID="{DCEC9F2E-F0F1-46C7-9D22-892BB027EF9C}" presName="parTx" presStyleLbl="revTx" presStyleIdx="1" presStyleCnt="4">
        <dgm:presLayoutVars>
          <dgm:chMax val="0"/>
          <dgm:chPref val="0"/>
        </dgm:presLayoutVars>
      </dgm:prSet>
      <dgm:spPr/>
    </dgm:pt>
    <dgm:pt modelId="{278EC736-6C0D-493E-93F3-188FAEAE068A}" type="pres">
      <dgm:prSet presAssocID="{FECBC653-778F-46F0-9866-8EF5D7279B74}" presName="sibTrans" presStyleCnt="0"/>
      <dgm:spPr/>
    </dgm:pt>
    <dgm:pt modelId="{7146279F-C528-4D3A-9134-21F05D515391}" type="pres">
      <dgm:prSet presAssocID="{3474F53D-CC49-4328-ABBE-D05A2C62E8DA}" presName="compNode" presStyleCnt="0"/>
      <dgm:spPr/>
    </dgm:pt>
    <dgm:pt modelId="{DCB5200F-A223-47DD-B0A7-9D407A0138EB}" type="pres">
      <dgm:prSet presAssocID="{3474F53D-CC49-4328-ABBE-D05A2C62E8DA}" presName="bgRect" presStyleLbl="bgShp" presStyleIdx="2" presStyleCnt="3" custScaleY="130453"/>
      <dgm:spPr/>
    </dgm:pt>
    <dgm:pt modelId="{C40F8A80-D0DE-4624-BA0C-1F12446ABE94}" type="pres">
      <dgm:prSet presAssocID="{3474F53D-CC49-4328-ABBE-D05A2C62E8D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orkflow"/>
        </a:ext>
      </dgm:extLst>
    </dgm:pt>
    <dgm:pt modelId="{5571530C-32FF-45DD-80F9-D411C5838320}" type="pres">
      <dgm:prSet presAssocID="{3474F53D-CC49-4328-ABBE-D05A2C62E8DA}" presName="spaceRect" presStyleCnt="0"/>
      <dgm:spPr/>
    </dgm:pt>
    <dgm:pt modelId="{7542E277-4F82-4637-B57B-198979BAD08B}" type="pres">
      <dgm:prSet presAssocID="{3474F53D-CC49-4328-ABBE-D05A2C62E8DA}" presName="parTx" presStyleLbl="revTx" presStyleIdx="2" presStyleCnt="4">
        <dgm:presLayoutVars>
          <dgm:chMax val="0"/>
          <dgm:chPref val="0"/>
        </dgm:presLayoutVars>
      </dgm:prSet>
      <dgm:spPr/>
    </dgm:pt>
    <dgm:pt modelId="{0A2BA2B2-8E0F-4349-AB60-232897E56D24}" type="pres">
      <dgm:prSet presAssocID="{3474F53D-CC49-4328-ABBE-D05A2C62E8DA}" presName="desTx" presStyleLbl="revTx" presStyleIdx="3" presStyleCnt="4">
        <dgm:presLayoutVars/>
      </dgm:prSet>
      <dgm:spPr/>
    </dgm:pt>
  </dgm:ptLst>
  <dgm:cxnLst>
    <dgm:cxn modelId="{15CD2214-FABC-4C4B-975A-E415D73D7B4C}" type="presOf" srcId="{461E628F-5117-4259-954F-183A65E78DF6}" destId="{DC2D8533-FA49-4141-9BB9-74EDB6D7381D}" srcOrd="0" destOrd="0" presId="urn:microsoft.com/office/officeart/2018/2/layout/IconVerticalSolidList"/>
    <dgm:cxn modelId="{C060F214-2988-A24F-B6B9-1A297C418C70}" type="presOf" srcId="{A8E9996F-FF7A-4831-B345-08BC249192C1}" destId="{0A2BA2B2-8E0F-4349-AB60-232897E56D24}" srcOrd="0" destOrd="1" presId="urn:microsoft.com/office/officeart/2018/2/layout/IconVerticalSolidList"/>
    <dgm:cxn modelId="{4C0D6B1D-ECB6-BC42-B996-9376FEE56B7B}" type="presOf" srcId="{08CD354F-2E09-49FC-A461-D07F07679303}" destId="{0A2BA2B2-8E0F-4349-AB60-232897E56D24}" srcOrd="0" destOrd="2" presId="urn:microsoft.com/office/officeart/2018/2/layout/IconVerticalSolidList"/>
    <dgm:cxn modelId="{0CF66031-59E9-49E9-ABF6-6B28E2240546}" srcId="{461E628F-5117-4259-954F-183A65E78DF6}" destId="{3474F53D-CC49-4328-ABBE-D05A2C62E8DA}" srcOrd="2" destOrd="0" parTransId="{E84E3BBA-7548-4708-B784-47588C804BF7}" sibTransId="{B84BE530-ED1B-42E5-832A-2F8A284E4B34}"/>
    <dgm:cxn modelId="{9EE42759-7E53-4B19-BCAD-74E659B2101F}" srcId="{3474F53D-CC49-4328-ABBE-D05A2C62E8DA}" destId="{A8E9996F-FF7A-4831-B345-08BC249192C1}" srcOrd="1" destOrd="0" parTransId="{2B91AB3E-2737-4366-8A73-0EBFFC9C2775}" sibTransId="{92779AEF-925B-448D-BC51-F131197F8D85}"/>
    <dgm:cxn modelId="{1E3B0463-5842-6F4B-B141-3CA15EEF5BFA}" type="presOf" srcId="{524897F4-BBD5-4A2D-8E30-1B3D0B900FA3}" destId="{4FE9F94F-5056-4A7B-8C91-98BBFF39E742}" srcOrd="0" destOrd="0" presId="urn:microsoft.com/office/officeart/2018/2/layout/IconVerticalSolidList"/>
    <dgm:cxn modelId="{E2662F64-940C-F44F-A134-7892FE1B8160}" type="presOf" srcId="{3474F53D-CC49-4328-ABBE-D05A2C62E8DA}" destId="{7542E277-4F82-4637-B57B-198979BAD08B}" srcOrd="0" destOrd="0" presId="urn:microsoft.com/office/officeart/2018/2/layout/IconVerticalSolidList"/>
    <dgm:cxn modelId="{A0D3937A-0994-4AFB-A8B7-915D692A3915}" srcId="{3474F53D-CC49-4328-ABBE-D05A2C62E8DA}" destId="{F0138634-FFB5-4843-B59A-43B784A86C11}" srcOrd="0" destOrd="0" parTransId="{E5AA6235-5348-4DEE-93B2-2DA610C841F6}" sibTransId="{A794EE2D-7590-45C5-B7DE-62754C99F8D0}"/>
    <dgm:cxn modelId="{63FC527E-D415-4C3C-B03E-53B8948359C1}" srcId="{461E628F-5117-4259-954F-183A65E78DF6}" destId="{524897F4-BBD5-4A2D-8E30-1B3D0B900FA3}" srcOrd="0" destOrd="0" parTransId="{1D500039-919F-45C5-9F28-815FD1952200}" sibTransId="{46077CF4-1918-4A6D-BF89-A012C7DC62B0}"/>
    <dgm:cxn modelId="{04B0588C-818C-B041-BF87-ED041CF17219}" type="presOf" srcId="{F0138634-FFB5-4843-B59A-43B784A86C11}" destId="{0A2BA2B2-8E0F-4349-AB60-232897E56D24}" srcOrd="0" destOrd="0" presId="urn:microsoft.com/office/officeart/2018/2/layout/IconVerticalSolidList"/>
    <dgm:cxn modelId="{F62ED09C-6546-468D-A911-85FE66986FDA}" srcId="{461E628F-5117-4259-954F-183A65E78DF6}" destId="{DCEC9F2E-F0F1-46C7-9D22-892BB027EF9C}" srcOrd="1" destOrd="0" parTransId="{487B0C19-2E43-4F80-AA1A-41C372692BEB}" sibTransId="{FECBC653-778F-46F0-9866-8EF5D7279B74}"/>
    <dgm:cxn modelId="{E22B52C7-B1A2-4B9E-B7C7-9F428D6A7C8C}" srcId="{3474F53D-CC49-4328-ABBE-D05A2C62E8DA}" destId="{08CD354F-2E09-49FC-A461-D07F07679303}" srcOrd="2" destOrd="0" parTransId="{D679E50D-EFAE-466A-A15A-BDA4D821B0A4}" sibTransId="{35407F43-B17B-4FCF-8A26-C6F899EEC3AC}"/>
    <dgm:cxn modelId="{188416CD-2741-6345-A4BE-AD329721900C}" type="presOf" srcId="{DCEC9F2E-F0F1-46C7-9D22-892BB027EF9C}" destId="{B7431FA7-C31D-4EA3-8956-A86DFD71A915}" srcOrd="0" destOrd="0" presId="urn:microsoft.com/office/officeart/2018/2/layout/IconVerticalSolidList"/>
    <dgm:cxn modelId="{0437C726-85CB-FA4E-B9DB-C8399BA8366A}" type="presParOf" srcId="{DC2D8533-FA49-4141-9BB9-74EDB6D7381D}" destId="{47826491-0C18-465F-B94B-24E308B6C989}" srcOrd="0" destOrd="0" presId="urn:microsoft.com/office/officeart/2018/2/layout/IconVerticalSolidList"/>
    <dgm:cxn modelId="{1E9FF7C3-8752-CF4B-9B6B-5307BCE33BEE}" type="presParOf" srcId="{47826491-0C18-465F-B94B-24E308B6C989}" destId="{57AE0CFD-CC3D-42D1-9AC6-2D181CCCA8B7}" srcOrd="0" destOrd="0" presId="urn:microsoft.com/office/officeart/2018/2/layout/IconVerticalSolidList"/>
    <dgm:cxn modelId="{27DD71F5-A52A-C14B-979D-F52AE656EE8E}" type="presParOf" srcId="{47826491-0C18-465F-B94B-24E308B6C989}" destId="{8A090133-39D3-499B-AE47-DE8B068DDC0D}" srcOrd="1" destOrd="0" presId="urn:microsoft.com/office/officeart/2018/2/layout/IconVerticalSolidList"/>
    <dgm:cxn modelId="{40570C8C-AEC9-4A46-99F3-EDCF626FD556}" type="presParOf" srcId="{47826491-0C18-465F-B94B-24E308B6C989}" destId="{055280B0-5061-462F-9270-1A53A02D11B8}" srcOrd="2" destOrd="0" presId="urn:microsoft.com/office/officeart/2018/2/layout/IconVerticalSolidList"/>
    <dgm:cxn modelId="{01430C5F-AFF8-3C42-9EA3-8AA71A314F99}" type="presParOf" srcId="{47826491-0C18-465F-B94B-24E308B6C989}" destId="{4FE9F94F-5056-4A7B-8C91-98BBFF39E742}" srcOrd="3" destOrd="0" presId="urn:microsoft.com/office/officeart/2018/2/layout/IconVerticalSolidList"/>
    <dgm:cxn modelId="{13B4537E-4A66-AA43-9724-A9131382705E}" type="presParOf" srcId="{DC2D8533-FA49-4141-9BB9-74EDB6D7381D}" destId="{C27B702A-ED9C-4837-BECE-32EE09253A02}" srcOrd="1" destOrd="0" presId="urn:microsoft.com/office/officeart/2018/2/layout/IconVerticalSolidList"/>
    <dgm:cxn modelId="{96595287-C200-8F46-BE83-3832A5849F4E}" type="presParOf" srcId="{DC2D8533-FA49-4141-9BB9-74EDB6D7381D}" destId="{886B3F9E-6776-4486-85BB-5C8CD6CD8919}" srcOrd="2" destOrd="0" presId="urn:microsoft.com/office/officeart/2018/2/layout/IconVerticalSolidList"/>
    <dgm:cxn modelId="{6236050F-9AF1-7241-9CFD-577F73DBD3EA}" type="presParOf" srcId="{886B3F9E-6776-4486-85BB-5C8CD6CD8919}" destId="{E8951E56-3BE1-4F69-B8BA-12B44BEBBC7D}" srcOrd="0" destOrd="0" presId="urn:microsoft.com/office/officeart/2018/2/layout/IconVerticalSolidList"/>
    <dgm:cxn modelId="{0D10204E-2258-4140-87F1-91CBFC85B494}" type="presParOf" srcId="{886B3F9E-6776-4486-85BB-5C8CD6CD8919}" destId="{A1D523B2-F326-4562-8321-06347A20F323}" srcOrd="1" destOrd="0" presId="urn:microsoft.com/office/officeart/2018/2/layout/IconVerticalSolidList"/>
    <dgm:cxn modelId="{267ED020-227E-5B4F-8882-AF33CDFA2B57}" type="presParOf" srcId="{886B3F9E-6776-4486-85BB-5C8CD6CD8919}" destId="{B3A7DC08-9C48-4725-A946-BBA56019E643}" srcOrd="2" destOrd="0" presId="urn:microsoft.com/office/officeart/2018/2/layout/IconVerticalSolidList"/>
    <dgm:cxn modelId="{F6E00477-46D4-B148-9913-AD19A65AD92C}" type="presParOf" srcId="{886B3F9E-6776-4486-85BB-5C8CD6CD8919}" destId="{B7431FA7-C31D-4EA3-8956-A86DFD71A915}" srcOrd="3" destOrd="0" presId="urn:microsoft.com/office/officeart/2018/2/layout/IconVerticalSolidList"/>
    <dgm:cxn modelId="{0CACA1D7-2D44-6D4D-BC16-FB74FBDE2A00}" type="presParOf" srcId="{DC2D8533-FA49-4141-9BB9-74EDB6D7381D}" destId="{278EC736-6C0D-493E-93F3-188FAEAE068A}" srcOrd="3" destOrd="0" presId="urn:microsoft.com/office/officeart/2018/2/layout/IconVerticalSolidList"/>
    <dgm:cxn modelId="{DF3EC428-E299-2A4A-ADF6-4DBB11D6446A}" type="presParOf" srcId="{DC2D8533-FA49-4141-9BB9-74EDB6D7381D}" destId="{7146279F-C528-4D3A-9134-21F05D515391}" srcOrd="4" destOrd="0" presId="urn:microsoft.com/office/officeart/2018/2/layout/IconVerticalSolidList"/>
    <dgm:cxn modelId="{E1209908-8D47-C647-824D-F0BD11ACE2BC}" type="presParOf" srcId="{7146279F-C528-4D3A-9134-21F05D515391}" destId="{DCB5200F-A223-47DD-B0A7-9D407A0138EB}" srcOrd="0" destOrd="0" presId="urn:microsoft.com/office/officeart/2018/2/layout/IconVerticalSolidList"/>
    <dgm:cxn modelId="{79D7BCBA-3367-374D-872B-81E768EC9FF5}" type="presParOf" srcId="{7146279F-C528-4D3A-9134-21F05D515391}" destId="{C40F8A80-D0DE-4624-BA0C-1F12446ABE94}" srcOrd="1" destOrd="0" presId="urn:microsoft.com/office/officeart/2018/2/layout/IconVerticalSolidList"/>
    <dgm:cxn modelId="{A4B22AF8-112F-4643-9826-C16979A61735}" type="presParOf" srcId="{7146279F-C528-4D3A-9134-21F05D515391}" destId="{5571530C-32FF-45DD-80F9-D411C5838320}" srcOrd="2" destOrd="0" presId="urn:microsoft.com/office/officeart/2018/2/layout/IconVerticalSolidList"/>
    <dgm:cxn modelId="{6C783F84-ABF1-2540-B944-8DF27EFF9A6E}" type="presParOf" srcId="{7146279F-C528-4D3A-9134-21F05D515391}" destId="{7542E277-4F82-4637-B57B-198979BAD08B}" srcOrd="3" destOrd="0" presId="urn:microsoft.com/office/officeart/2018/2/layout/IconVerticalSolidList"/>
    <dgm:cxn modelId="{0717F3C6-3B42-8B42-89FF-05E70B0AF939}" type="presParOf" srcId="{7146279F-C528-4D3A-9134-21F05D515391}" destId="{0A2BA2B2-8E0F-4349-AB60-232897E56D2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42F6C0-FDE1-43A8-9D8B-9F3D7FFDCA2D}" type="doc">
      <dgm:prSet loTypeId="urn:microsoft.com/office/officeart/2005/8/layout/matrix2" loCatId="matrix" qsTypeId="urn:microsoft.com/office/officeart/2005/8/quickstyle/simple5" qsCatId="simple" csTypeId="urn:microsoft.com/office/officeart/2005/8/colors/colorful3" csCatId="colorful" phldr="1"/>
      <dgm:spPr/>
      <dgm:t>
        <a:bodyPr/>
        <a:lstStyle/>
        <a:p>
          <a:endParaRPr lang="en-US"/>
        </a:p>
      </dgm:t>
    </dgm:pt>
    <dgm:pt modelId="{554AAF36-B49F-4ABB-B48A-05C4CCE873FF}">
      <dgm:prSet custT="1"/>
      <dgm:spPr>
        <a:solidFill>
          <a:schemeClr val="bg2">
            <a:lumMod val="50000"/>
          </a:schemeClr>
        </a:solidFill>
      </dgm:spPr>
      <dgm:t>
        <a:bodyPr/>
        <a:lstStyle/>
        <a:p>
          <a:r>
            <a:rPr lang="en-GB" sz="1600" dirty="0"/>
            <a:t>Project that feels </a:t>
          </a:r>
          <a:r>
            <a:rPr lang="en-GB" sz="1600" b="1" u="sng" dirty="0"/>
            <a:t>stronger</a:t>
          </a:r>
          <a:r>
            <a:rPr lang="en-GB" sz="1600" dirty="0"/>
            <a:t> and more </a:t>
          </a:r>
          <a:r>
            <a:rPr lang="en-GB" sz="1600" b="1" u="sng" dirty="0"/>
            <a:t>authentic</a:t>
          </a:r>
          <a:r>
            <a:rPr lang="en-GB" sz="1600" dirty="0"/>
            <a:t> at the point of proposal submission</a:t>
          </a:r>
          <a:endParaRPr lang="en-US" sz="1600" dirty="0"/>
        </a:p>
      </dgm:t>
    </dgm:pt>
    <dgm:pt modelId="{D97A87F0-CCAE-4E7A-9F10-4E922CD9714A}" type="parTrans" cxnId="{01045C35-1CC8-4CFB-AF67-65917FB9BFC6}">
      <dgm:prSet/>
      <dgm:spPr/>
      <dgm:t>
        <a:bodyPr/>
        <a:lstStyle/>
        <a:p>
          <a:endParaRPr lang="en-US"/>
        </a:p>
      </dgm:t>
    </dgm:pt>
    <dgm:pt modelId="{A0045279-DE38-46C0-8ED7-C58E16ED7335}" type="sibTrans" cxnId="{01045C35-1CC8-4CFB-AF67-65917FB9BFC6}">
      <dgm:prSet/>
      <dgm:spPr/>
      <dgm:t>
        <a:bodyPr/>
        <a:lstStyle/>
        <a:p>
          <a:endParaRPr lang="en-US"/>
        </a:p>
      </dgm:t>
    </dgm:pt>
    <dgm:pt modelId="{44E43D7B-863D-40C4-9CD7-1266F7356390}">
      <dgm:prSet/>
      <dgm:spPr/>
      <dgm:t>
        <a:bodyPr/>
        <a:lstStyle/>
        <a:p>
          <a:r>
            <a:rPr lang="en-GB" dirty="0"/>
            <a:t>Experiences of those voices who could have been an “after-thought” demonstrate the benefits of decolonising</a:t>
          </a:r>
          <a:endParaRPr lang="en-US" dirty="0"/>
        </a:p>
      </dgm:t>
    </dgm:pt>
    <dgm:pt modelId="{BAA27019-507F-45C8-A358-591DFD0B5C30}" type="parTrans" cxnId="{91946931-DECA-420E-9C09-286E268D0569}">
      <dgm:prSet/>
      <dgm:spPr/>
      <dgm:t>
        <a:bodyPr/>
        <a:lstStyle/>
        <a:p>
          <a:endParaRPr lang="en-US"/>
        </a:p>
      </dgm:t>
    </dgm:pt>
    <dgm:pt modelId="{39637840-67A5-4DE4-B46A-5365BC34A109}" type="sibTrans" cxnId="{91946931-DECA-420E-9C09-286E268D0569}">
      <dgm:prSet/>
      <dgm:spPr/>
      <dgm:t>
        <a:bodyPr/>
        <a:lstStyle/>
        <a:p>
          <a:endParaRPr lang="en-US"/>
        </a:p>
      </dgm:t>
    </dgm:pt>
    <dgm:pt modelId="{E56D71AA-96D5-4F6C-BDD9-8C29A169BA0B}">
      <dgm:prSet/>
      <dgm:spPr/>
      <dgm:t>
        <a:bodyPr/>
        <a:lstStyle/>
        <a:p>
          <a:r>
            <a:rPr lang="en-GB"/>
            <a:t>Personal and professional development in managing uncomfortable changes to my work style</a:t>
          </a:r>
          <a:endParaRPr lang="en-US"/>
        </a:p>
      </dgm:t>
    </dgm:pt>
    <dgm:pt modelId="{0588B086-E337-45C6-9F7C-38E1E14E728F}" type="parTrans" cxnId="{2B23E86A-21E7-4775-B2D7-1E16B79852C6}">
      <dgm:prSet/>
      <dgm:spPr/>
      <dgm:t>
        <a:bodyPr/>
        <a:lstStyle/>
        <a:p>
          <a:endParaRPr lang="en-US"/>
        </a:p>
      </dgm:t>
    </dgm:pt>
    <dgm:pt modelId="{AC299275-497B-434B-A371-9FBE70426EF1}" type="sibTrans" cxnId="{2B23E86A-21E7-4775-B2D7-1E16B79852C6}">
      <dgm:prSet/>
      <dgm:spPr/>
      <dgm:t>
        <a:bodyPr/>
        <a:lstStyle/>
        <a:p>
          <a:endParaRPr lang="en-US"/>
        </a:p>
      </dgm:t>
    </dgm:pt>
    <dgm:pt modelId="{C813F55D-34FA-42FA-B757-45705657BB65}">
      <dgm:prSet/>
      <dgm:spPr/>
      <dgm:t>
        <a:bodyPr/>
        <a:lstStyle/>
        <a:p>
          <a:r>
            <a:rPr lang="en-GB" dirty="0"/>
            <a:t>Bloody enjoyed it! and we formed strong working bonds for future activities</a:t>
          </a:r>
          <a:endParaRPr lang="en-US" dirty="0"/>
        </a:p>
      </dgm:t>
    </dgm:pt>
    <dgm:pt modelId="{9F6FD949-372A-41F9-9812-E89B5A940997}" type="parTrans" cxnId="{95C6AD87-7161-4AEB-8A5E-0DEF07CF0A76}">
      <dgm:prSet/>
      <dgm:spPr/>
      <dgm:t>
        <a:bodyPr/>
        <a:lstStyle/>
        <a:p>
          <a:endParaRPr lang="en-US"/>
        </a:p>
      </dgm:t>
    </dgm:pt>
    <dgm:pt modelId="{431A8DE8-7AB2-48AC-9142-84A283B3C7AD}" type="sibTrans" cxnId="{95C6AD87-7161-4AEB-8A5E-0DEF07CF0A76}">
      <dgm:prSet/>
      <dgm:spPr/>
      <dgm:t>
        <a:bodyPr/>
        <a:lstStyle/>
        <a:p>
          <a:endParaRPr lang="en-US"/>
        </a:p>
      </dgm:t>
    </dgm:pt>
    <dgm:pt modelId="{73472C1B-ABE5-C04E-B992-969662D8B332}" type="pres">
      <dgm:prSet presAssocID="{8D42F6C0-FDE1-43A8-9D8B-9F3D7FFDCA2D}" presName="matrix" presStyleCnt="0">
        <dgm:presLayoutVars>
          <dgm:chMax val="1"/>
          <dgm:dir/>
          <dgm:resizeHandles val="exact"/>
        </dgm:presLayoutVars>
      </dgm:prSet>
      <dgm:spPr/>
    </dgm:pt>
    <dgm:pt modelId="{859C0D57-920A-6D47-8D2C-402E52886FAC}" type="pres">
      <dgm:prSet presAssocID="{8D42F6C0-FDE1-43A8-9D8B-9F3D7FFDCA2D}" presName="axisShape" presStyleLbl="bgShp" presStyleIdx="0" presStyleCnt="1"/>
      <dgm:spPr/>
    </dgm:pt>
    <dgm:pt modelId="{8764189C-A46B-3A42-BAC8-C2FAD8DC059B}" type="pres">
      <dgm:prSet presAssocID="{8D42F6C0-FDE1-43A8-9D8B-9F3D7FFDCA2D}" presName="rect1" presStyleLbl="node1" presStyleIdx="0" presStyleCnt="4">
        <dgm:presLayoutVars>
          <dgm:chMax val="0"/>
          <dgm:chPref val="0"/>
          <dgm:bulletEnabled val="1"/>
        </dgm:presLayoutVars>
      </dgm:prSet>
      <dgm:spPr/>
    </dgm:pt>
    <dgm:pt modelId="{F1DC9C18-4DE5-FC4C-922B-F1707FEE71AE}" type="pres">
      <dgm:prSet presAssocID="{8D42F6C0-FDE1-43A8-9D8B-9F3D7FFDCA2D}" presName="rect2" presStyleLbl="node1" presStyleIdx="1" presStyleCnt="4">
        <dgm:presLayoutVars>
          <dgm:chMax val="0"/>
          <dgm:chPref val="0"/>
          <dgm:bulletEnabled val="1"/>
        </dgm:presLayoutVars>
      </dgm:prSet>
      <dgm:spPr/>
    </dgm:pt>
    <dgm:pt modelId="{3FF55C1C-A1CA-3E4D-8E9D-0FAD07E36C7F}" type="pres">
      <dgm:prSet presAssocID="{8D42F6C0-FDE1-43A8-9D8B-9F3D7FFDCA2D}" presName="rect3" presStyleLbl="node1" presStyleIdx="2" presStyleCnt="4">
        <dgm:presLayoutVars>
          <dgm:chMax val="0"/>
          <dgm:chPref val="0"/>
          <dgm:bulletEnabled val="1"/>
        </dgm:presLayoutVars>
      </dgm:prSet>
      <dgm:spPr/>
    </dgm:pt>
    <dgm:pt modelId="{C6DEEA02-8B69-4048-9521-858B5BCC1C4B}" type="pres">
      <dgm:prSet presAssocID="{8D42F6C0-FDE1-43A8-9D8B-9F3D7FFDCA2D}" presName="rect4" presStyleLbl="node1" presStyleIdx="3" presStyleCnt="4">
        <dgm:presLayoutVars>
          <dgm:chMax val="0"/>
          <dgm:chPref val="0"/>
          <dgm:bulletEnabled val="1"/>
        </dgm:presLayoutVars>
      </dgm:prSet>
      <dgm:spPr/>
    </dgm:pt>
  </dgm:ptLst>
  <dgm:cxnLst>
    <dgm:cxn modelId="{91946931-DECA-420E-9C09-286E268D0569}" srcId="{8D42F6C0-FDE1-43A8-9D8B-9F3D7FFDCA2D}" destId="{44E43D7B-863D-40C4-9CD7-1266F7356390}" srcOrd="1" destOrd="0" parTransId="{BAA27019-507F-45C8-A358-591DFD0B5C30}" sibTransId="{39637840-67A5-4DE4-B46A-5365BC34A109}"/>
    <dgm:cxn modelId="{01045C35-1CC8-4CFB-AF67-65917FB9BFC6}" srcId="{8D42F6C0-FDE1-43A8-9D8B-9F3D7FFDCA2D}" destId="{554AAF36-B49F-4ABB-B48A-05C4CCE873FF}" srcOrd="0" destOrd="0" parTransId="{D97A87F0-CCAE-4E7A-9F10-4E922CD9714A}" sibTransId="{A0045279-DE38-46C0-8ED7-C58E16ED7335}"/>
    <dgm:cxn modelId="{309FF352-AF1C-8443-91D1-91C1275381F3}" type="presOf" srcId="{E56D71AA-96D5-4F6C-BDD9-8C29A169BA0B}" destId="{3FF55C1C-A1CA-3E4D-8E9D-0FAD07E36C7F}" srcOrd="0" destOrd="0" presId="urn:microsoft.com/office/officeart/2005/8/layout/matrix2"/>
    <dgm:cxn modelId="{FB059359-E089-6448-9DFE-1412DD535001}" type="presOf" srcId="{8D42F6C0-FDE1-43A8-9D8B-9F3D7FFDCA2D}" destId="{73472C1B-ABE5-C04E-B992-969662D8B332}" srcOrd="0" destOrd="0" presId="urn:microsoft.com/office/officeart/2005/8/layout/matrix2"/>
    <dgm:cxn modelId="{2B23E86A-21E7-4775-B2D7-1E16B79852C6}" srcId="{8D42F6C0-FDE1-43A8-9D8B-9F3D7FFDCA2D}" destId="{E56D71AA-96D5-4F6C-BDD9-8C29A169BA0B}" srcOrd="2" destOrd="0" parTransId="{0588B086-E337-45C6-9F7C-38E1E14E728F}" sibTransId="{AC299275-497B-434B-A371-9FBE70426EF1}"/>
    <dgm:cxn modelId="{396D016E-D8F6-9C4A-8746-B1B969A3D773}" type="presOf" srcId="{554AAF36-B49F-4ABB-B48A-05C4CCE873FF}" destId="{8764189C-A46B-3A42-BAC8-C2FAD8DC059B}" srcOrd="0" destOrd="0" presId="urn:microsoft.com/office/officeart/2005/8/layout/matrix2"/>
    <dgm:cxn modelId="{95C6AD87-7161-4AEB-8A5E-0DEF07CF0A76}" srcId="{8D42F6C0-FDE1-43A8-9D8B-9F3D7FFDCA2D}" destId="{C813F55D-34FA-42FA-B757-45705657BB65}" srcOrd="3" destOrd="0" parTransId="{9F6FD949-372A-41F9-9812-E89B5A940997}" sibTransId="{431A8DE8-7AB2-48AC-9142-84A283B3C7AD}"/>
    <dgm:cxn modelId="{E0E297B1-5BD8-A74C-9150-0A9F331F6FC3}" type="presOf" srcId="{44E43D7B-863D-40C4-9CD7-1266F7356390}" destId="{F1DC9C18-4DE5-FC4C-922B-F1707FEE71AE}" srcOrd="0" destOrd="0" presId="urn:microsoft.com/office/officeart/2005/8/layout/matrix2"/>
    <dgm:cxn modelId="{88477EEC-3D5D-A649-8F3F-D987E44C9CA3}" type="presOf" srcId="{C813F55D-34FA-42FA-B757-45705657BB65}" destId="{C6DEEA02-8B69-4048-9521-858B5BCC1C4B}" srcOrd="0" destOrd="0" presId="urn:microsoft.com/office/officeart/2005/8/layout/matrix2"/>
    <dgm:cxn modelId="{FED4085D-1162-EF46-8239-9C9F486B48A0}" type="presParOf" srcId="{73472C1B-ABE5-C04E-B992-969662D8B332}" destId="{859C0D57-920A-6D47-8D2C-402E52886FAC}" srcOrd="0" destOrd="0" presId="urn:microsoft.com/office/officeart/2005/8/layout/matrix2"/>
    <dgm:cxn modelId="{FB4DAB9D-74C5-8A46-9F41-71D90CF2B512}" type="presParOf" srcId="{73472C1B-ABE5-C04E-B992-969662D8B332}" destId="{8764189C-A46B-3A42-BAC8-C2FAD8DC059B}" srcOrd="1" destOrd="0" presId="urn:microsoft.com/office/officeart/2005/8/layout/matrix2"/>
    <dgm:cxn modelId="{74940505-6BEA-2F48-8F7E-E40B5A128A0F}" type="presParOf" srcId="{73472C1B-ABE5-C04E-B992-969662D8B332}" destId="{F1DC9C18-4DE5-FC4C-922B-F1707FEE71AE}" srcOrd="2" destOrd="0" presId="urn:microsoft.com/office/officeart/2005/8/layout/matrix2"/>
    <dgm:cxn modelId="{BE83E4F8-05D7-2249-A337-74DF2329DDA3}" type="presParOf" srcId="{73472C1B-ABE5-C04E-B992-969662D8B332}" destId="{3FF55C1C-A1CA-3E4D-8E9D-0FAD07E36C7F}" srcOrd="3" destOrd="0" presId="urn:microsoft.com/office/officeart/2005/8/layout/matrix2"/>
    <dgm:cxn modelId="{383787BE-CA1B-654B-978B-E39FB6980A0B}" type="presParOf" srcId="{73472C1B-ABE5-C04E-B992-969662D8B332}" destId="{C6DEEA02-8B69-4048-9521-858B5BCC1C4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096F52-FBFE-4E64-9A6D-10168E18DC5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1834662-6E16-4408-B697-1414C2150F9A}">
      <dgm:prSet/>
      <dgm:spPr/>
      <dgm:t>
        <a:bodyPr/>
        <a:lstStyle/>
        <a:p>
          <a:r>
            <a:rPr lang="en-GB" dirty="0"/>
            <a:t>Changes being “suggested” by those in the 1-2-1 discussions – I reframed the explanation to explain that “</a:t>
          </a:r>
          <a:r>
            <a:rPr lang="en-GB" b="1" u="sng" dirty="0"/>
            <a:t>changes will be made</a:t>
          </a:r>
          <a:r>
            <a:rPr lang="en-GB" dirty="0"/>
            <a:t>” (transfer of power)</a:t>
          </a:r>
          <a:endParaRPr lang="en-US" dirty="0"/>
        </a:p>
      </dgm:t>
    </dgm:pt>
    <dgm:pt modelId="{777B60BE-5DC9-4DB2-B23B-661F1588128E}" type="parTrans" cxnId="{E16EC9CF-041A-4AAE-BB2B-6577A1E99086}">
      <dgm:prSet/>
      <dgm:spPr/>
      <dgm:t>
        <a:bodyPr/>
        <a:lstStyle/>
        <a:p>
          <a:endParaRPr lang="en-US"/>
        </a:p>
      </dgm:t>
    </dgm:pt>
    <dgm:pt modelId="{C151BDD2-0EB9-47A1-BCA4-63E060EC8165}" type="sibTrans" cxnId="{E16EC9CF-041A-4AAE-BB2B-6577A1E99086}">
      <dgm:prSet/>
      <dgm:spPr/>
      <dgm:t>
        <a:bodyPr/>
        <a:lstStyle/>
        <a:p>
          <a:endParaRPr lang="en-US"/>
        </a:p>
      </dgm:t>
    </dgm:pt>
    <dgm:pt modelId="{6B7E62BD-6DD8-41CA-ABA6-BDD0D019E18D}">
      <dgm:prSet/>
      <dgm:spPr/>
      <dgm:t>
        <a:bodyPr/>
        <a:lstStyle/>
        <a:p>
          <a:r>
            <a:rPr lang="en-GB"/>
            <a:t>Enthusiasm and commitment across all contributors</a:t>
          </a:r>
          <a:endParaRPr lang="en-US"/>
        </a:p>
      </dgm:t>
    </dgm:pt>
    <dgm:pt modelId="{3CDDA9E4-588E-4C4F-9606-F94DA3E39FC1}" type="parTrans" cxnId="{DAD6EF18-B91E-4938-89D2-60EDDD4B2B57}">
      <dgm:prSet/>
      <dgm:spPr/>
      <dgm:t>
        <a:bodyPr/>
        <a:lstStyle/>
        <a:p>
          <a:endParaRPr lang="en-US"/>
        </a:p>
      </dgm:t>
    </dgm:pt>
    <dgm:pt modelId="{9E8A9A53-CF39-48AB-8F70-48C2BD51357E}" type="sibTrans" cxnId="{DAD6EF18-B91E-4938-89D2-60EDDD4B2B57}">
      <dgm:prSet/>
      <dgm:spPr/>
      <dgm:t>
        <a:bodyPr/>
        <a:lstStyle/>
        <a:p>
          <a:endParaRPr lang="en-US"/>
        </a:p>
      </dgm:t>
    </dgm:pt>
    <dgm:pt modelId="{78474DCC-F960-4F7D-895B-302BEFDB48D3}">
      <dgm:prSet/>
      <dgm:spPr/>
      <dgm:t>
        <a:bodyPr/>
        <a:lstStyle/>
        <a:p>
          <a:r>
            <a:rPr lang="en-GB" dirty="0"/>
            <a:t>Extensive experience in individuals who would not have been identified as “experts” in the initial stages</a:t>
          </a:r>
          <a:endParaRPr lang="en-US" dirty="0"/>
        </a:p>
      </dgm:t>
    </dgm:pt>
    <dgm:pt modelId="{97FAAF8F-D058-4E3C-A6BF-FA24EC9D3763}" type="parTrans" cxnId="{4494574E-3AF6-4088-92A8-95E43E186F3E}">
      <dgm:prSet/>
      <dgm:spPr/>
      <dgm:t>
        <a:bodyPr/>
        <a:lstStyle/>
        <a:p>
          <a:endParaRPr lang="en-US"/>
        </a:p>
      </dgm:t>
    </dgm:pt>
    <dgm:pt modelId="{7AB75D09-9735-491F-A638-2BDE62E4CA26}" type="sibTrans" cxnId="{4494574E-3AF6-4088-92A8-95E43E186F3E}">
      <dgm:prSet/>
      <dgm:spPr/>
      <dgm:t>
        <a:bodyPr/>
        <a:lstStyle/>
        <a:p>
          <a:endParaRPr lang="en-US"/>
        </a:p>
      </dgm:t>
    </dgm:pt>
    <dgm:pt modelId="{02B3C09C-77B1-4A92-8B4C-48DA4C4DC81F}">
      <dgm:prSet/>
      <dgm:spPr/>
      <dgm:t>
        <a:bodyPr/>
        <a:lstStyle/>
        <a:p>
          <a:r>
            <a:rPr lang="en-GB"/>
            <a:t>Future projects and working relationships</a:t>
          </a:r>
          <a:endParaRPr lang="en-US"/>
        </a:p>
      </dgm:t>
    </dgm:pt>
    <dgm:pt modelId="{0B25A97C-CE8E-4F9C-896A-74EF54941C80}" type="parTrans" cxnId="{7999BBDF-502A-4597-B4D6-CC42E5DF3A95}">
      <dgm:prSet/>
      <dgm:spPr/>
      <dgm:t>
        <a:bodyPr/>
        <a:lstStyle/>
        <a:p>
          <a:endParaRPr lang="en-US"/>
        </a:p>
      </dgm:t>
    </dgm:pt>
    <dgm:pt modelId="{ED59234F-0ACB-40EA-81A5-64634B52EBE3}" type="sibTrans" cxnId="{7999BBDF-502A-4597-B4D6-CC42E5DF3A95}">
      <dgm:prSet/>
      <dgm:spPr/>
      <dgm:t>
        <a:bodyPr/>
        <a:lstStyle/>
        <a:p>
          <a:endParaRPr lang="en-US"/>
        </a:p>
      </dgm:t>
    </dgm:pt>
    <dgm:pt modelId="{1AFE2C71-C20C-4676-B77C-8D5401D88216}">
      <dgm:prSet/>
      <dgm:spPr/>
      <dgm:t>
        <a:bodyPr/>
        <a:lstStyle/>
        <a:p>
          <a:r>
            <a:rPr lang="en-GB" b="1" u="sng"/>
            <a:t>Additional protocols needing to be broken! </a:t>
          </a:r>
          <a:endParaRPr lang="en-US"/>
        </a:p>
      </dgm:t>
    </dgm:pt>
    <dgm:pt modelId="{5A39F59C-C050-4754-8F55-A425161A6348}" type="parTrans" cxnId="{00F8CA0F-29B6-41EA-A175-1813D59E5B57}">
      <dgm:prSet/>
      <dgm:spPr/>
      <dgm:t>
        <a:bodyPr/>
        <a:lstStyle/>
        <a:p>
          <a:endParaRPr lang="en-US"/>
        </a:p>
      </dgm:t>
    </dgm:pt>
    <dgm:pt modelId="{D30ED191-AAB0-480A-A39F-285684F2917F}" type="sibTrans" cxnId="{00F8CA0F-29B6-41EA-A175-1813D59E5B57}">
      <dgm:prSet/>
      <dgm:spPr/>
      <dgm:t>
        <a:bodyPr/>
        <a:lstStyle/>
        <a:p>
          <a:endParaRPr lang="en-US"/>
        </a:p>
      </dgm:t>
    </dgm:pt>
    <dgm:pt modelId="{58706913-4406-48D7-8223-26207B675CFD}" type="pres">
      <dgm:prSet presAssocID="{BA096F52-FBFE-4E64-9A6D-10168E18DC5B}" presName="root" presStyleCnt="0">
        <dgm:presLayoutVars>
          <dgm:dir/>
          <dgm:resizeHandles val="exact"/>
        </dgm:presLayoutVars>
      </dgm:prSet>
      <dgm:spPr/>
    </dgm:pt>
    <dgm:pt modelId="{32C90175-4440-4742-B6DB-8B8178F52487}" type="pres">
      <dgm:prSet presAssocID="{61834662-6E16-4408-B697-1414C2150F9A}" presName="compNode" presStyleCnt="0"/>
      <dgm:spPr/>
    </dgm:pt>
    <dgm:pt modelId="{82D6478D-68A9-4C92-8240-120FFEAB69BB}" type="pres">
      <dgm:prSet presAssocID="{61834662-6E16-4408-B697-1414C2150F9A}" presName="bgRect" presStyleLbl="bgShp" presStyleIdx="0" presStyleCnt="5"/>
      <dgm:spPr/>
    </dgm:pt>
    <dgm:pt modelId="{54537CB8-B746-4A44-B4E6-B7C3C7873E7E}" type="pres">
      <dgm:prSet presAssocID="{61834662-6E16-4408-B697-1414C2150F9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ycle with People"/>
        </a:ext>
      </dgm:extLst>
    </dgm:pt>
    <dgm:pt modelId="{8FBD1ED8-252F-466F-829F-0E33C337608B}" type="pres">
      <dgm:prSet presAssocID="{61834662-6E16-4408-B697-1414C2150F9A}" presName="spaceRect" presStyleCnt="0"/>
      <dgm:spPr/>
    </dgm:pt>
    <dgm:pt modelId="{85E5528C-E002-41BF-89B2-6F11CA7F1F52}" type="pres">
      <dgm:prSet presAssocID="{61834662-6E16-4408-B697-1414C2150F9A}" presName="parTx" presStyleLbl="revTx" presStyleIdx="0" presStyleCnt="5">
        <dgm:presLayoutVars>
          <dgm:chMax val="0"/>
          <dgm:chPref val="0"/>
        </dgm:presLayoutVars>
      </dgm:prSet>
      <dgm:spPr/>
    </dgm:pt>
    <dgm:pt modelId="{43E7A0BF-FE0B-46A5-A4D6-E8D2B2C6C618}" type="pres">
      <dgm:prSet presAssocID="{C151BDD2-0EB9-47A1-BCA4-63E060EC8165}" presName="sibTrans" presStyleCnt="0"/>
      <dgm:spPr/>
    </dgm:pt>
    <dgm:pt modelId="{0D88DE13-5180-49DF-A677-407CC65846F3}" type="pres">
      <dgm:prSet presAssocID="{6B7E62BD-6DD8-41CA-ABA6-BDD0D019E18D}" presName="compNode" presStyleCnt="0"/>
      <dgm:spPr/>
    </dgm:pt>
    <dgm:pt modelId="{D754C1E8-8DB9-482F-8924-BA29FE685791}" type="pres">
      <dgm:prSet presAssocID="{6B7E62BD-6DD8-41CA-ABA6-BDD0D019E18D}" presName="bgRect" presStyleLbl="bgShp" presStyleIdx="1" presStyleCnt="5"/>
      <dgm:spPr>
        <a:solidFill>
          <a:schemeClr val="accent6">
            <a:lumMod val="40000"/>
            <a:lumOff val="60000"/>
          </a:schemeClr>
        </a:solidFill>
      </dgm:spPr>
    </dgm:pt>
    <dgm:pt modelId="{BF15CB85-EFA8-4CF9-B454-CBE6C2C99D9D}" type="pres">
      <dgm:prSet presAssocID="{6B7E62BD-6DD8-41CA-ABA6-BDD0D019E18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69615D40-A4EC-49EF-9BEC-3E18F6799D80}" type="pres">
      <dgm:prSet presAssocID="{6B7E62BD-6DD8-41CA-ABA6-BDD0D019E18D}" presName="spaceRect" presStyleCnt="0"/>
      <dgm:spPr/>
    </dgm:pt>
    <dgm:pt modelId="{44B15D68-8FC3-44D4-8AB3-959ED8798A7B}" type="pres">
      <dgm:prSet presAssocID="{6B7E62BD-6DD8-41CA-ABA6-BDD0D019E18D}" presName="parTx" presStyleLbl="revTx" presStyleIdx="1" presStyleCnt="5">
        <dgm:presLayoutVars>
          <dgm:chMax val="0"/>
          <dgm:chPref val="0"/>
        </dgm:presLayoutVars>
      </dgm:prSet>
      <dgm:spPr/>
    </dgm:pt>
    <dgm:pt modelId="{AE75ACC0-90CC-4DE6-9849-D1C34B186FC7}" type="pres">
      <dgm:prSet presAssocID="{9E8A9A53-CF39-48AB-8F70-48C2BD51357E}" presName="sibTrans" presStyleCnt="0"/>
      <dgm:spPr/>
    </dgm:pt>
    <dgm:pt modelId="{9E753742-B668-413F-9491-457595603D68}" type="pres">
      <dgm:prSet presAssocID="{78474DCC-F960-4F7D-895B-302BEFDB48D3}" presName="compNode" presStyleCnt="0"/>
      <dgm:spPr/>
    </dgm:pt>
    <dgm:pt modelId="{3A2E02B6-A8A9-4E04-B872-5EDF584E6213}" type="pres">
      <dgm:prSet presAssocID="{78474DCC-F960-4F7D-895B-302BEFDB48D3}" presName="bgRect" presStyleLbl="bgShp" presStyleIdx="2" presStyleCnt="5"/>
      <dgm:spPr>
        <a:solidFill>
          <a:schemeClr val="accent6">
            <a:lumMod val="40000"/>
            <a:lumOff val="60000"/>
          </a:schemeClr>
        </a:solidFill>
      </dgm:spPr>
    </dgm:pt>
    <dgm:pt modelId="{652A0E02-674A-42A0-8053-113C60B82600}" type="pres">
      <dgm:prSet presAssocID="{78474DCC-F960-4F7D-895B-302BEFDB48D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fluencer"/>
        </a:ext>
      </dgm:extLst>
    </dgm:pt>
    <dgm:pt modelId="{5A13E5E0-8609-4CFC-9A7C-954ADEDEB55C}" type="pres">
      <dgm:prSet presAssocID="{78474DCC-F960-4F7D-895B-302BEFDB48D3}" presName="spaceRect" presStyleCnt="0"/>
      <dgm:spPr/>
    </dgm:pt>
    <dgm:pt modelId="{66BC4E3B-6593-45DB-B023-DDCD8396FC6E}" type="pres">
      <dgm:prSet presAssocID="{78474DCC-F960-4F7D-895B-302BEFDB48D3}" presName="parTx" presStyleLbl="revTx" presStyleIdx="2" presStyleCnt="5">
        <dgm:presLayoutVars>
          <dgm:chMax val="0"/>
          <dgm:chPref val="0"/>
        </dgm:presLayoutVars>
      </dgm:prSet>
      <dgm:spPr/>
    </dgm:pt>
    <dgm:pt modelId="{BD41D0A4-5463-45EB-ABC1-B437C9B53788}" type="pres">
      <dgm:prSet presAssocID="{7AB75D09-9735-491F-A638-2BDE62E4CA26}" presName="sibTrans" presStyleCnt="0"/>
      <dgm:spPr/>
    </dgm:pt>
    <dgm:pt modelId="{74D3A6B9-953A-4C5B-871A-430866AFB18B}" type="pres">
      <dgm:prSet presAssocID="{02B3C09C-77B1-4A92-8B4C-48DA4C4DC81F}" presName="compNode" presStyleCnt="0"/>
      <dgm:spPr/>
    </dgm:pt>
    <dgm:pt modelId="{CEA19DDF-2D94-4EE7-A594-AA16AC4D8D99}" type="pres">
      <dgm:prSet presAssocID="{02B3C09C-77B1-4A92-8B4C-48DA4C4DC81F}" presName="bgRect" presStyleLbl="bgShp" presStyleIdx="3" presStyleCnt="5"/>
      <dgm:spPr>
        <a:solidFill>
          <a:schemeClr val="accent6">
            <a:lumMod val="40000"/>
            <a:lumOff val="60000"/>
          </a:schemeClr>
        </a:solidFill>
      </dgm:spPr>
    </dgm:pt>
    <dgm:pt modelId="{CCC189BB-EE00-4767-8CF2-C3EB5B7B2F5E}" type="pres">
      <dgm:prSet presAssocID="{02B3C09C-77B1-4A92-8B4C-48DA4C4DC81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840F6E87-D870-458E-B234-ABF8977F2A24}" type="pres">
      <dgm:prSet presAssocID="{02B3C09C-77B1-4A92-8B4C-48DA4C4DC81F}" presName="spaceRect" presStyleCnt="0"/>
      <dgm:spPr/>
    </dgm:pt>
    <dgm:pt modelId="{69FE9727-241B-4F60-8E67-AF5BD73E5E4C}" type="pres">
      <dgm:prSet presAssocID="{02B3C09C-77B1-4A92-8B4C-48DA4C4DC81F}" presName="parTx" presStyleLbl="revTx" presStyleIdx="3" presStyleCnt="5">
        <dgm:presLayoutVars>
          <dgm:chMax val="0"/>
          <dgm:chPref val="0"/>
        </dgm:presLayoutVars>
      </dgm:prSet>
      <dgm:spPr/>
    </dgm:pt>
    <dgm:pt modelId="{FCAC8A87-F1C0-4A92-8AB0-81E6A89EE02E}" type="pres">
      <dgm:prSet presAssocID="{ED59234F-0ACB-40EA-81A5-64634B52EBE3}" presName="sibTrans" presStyleCnt="0"/>
      <dgm:spPr/>
    </dgm:pt>
    <dgm:pt modelId="{80A01ADD-EE30-41A1-9FCE-31253A205A96}" type="pres">
      <dgm:prSet presAssocID="{1AFE2C71-C20C-4676-B77C-8D5401D88216}" presName="compNode" presStyleCnt="0"/>
      <dgm:spPr/>
    </dgm:pt>
    <dgm:pt modelId="{73B717A7-AE98-48B4-B6CB-F8B57515286A}" type="pres">
      <dgm:prSet presAssocID="{1AFE2C71-C20C-4676-B77C-8D5401D88216}" presName="bgRect" presStyleLbl="bgShp" presStyleIdx="4" presStyleCnt="5"/>
      <dgm:spPr/>
    </dgm:pt>
    <dgm:pt modelId="{60DC58FE-2E8B-4757-8A92-570E37B6FAE2}" type="pres">
      <dgm:prSet presAssocID="{1AFE2C71-C20C-4676-B77C-8D5401D8821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sconnected"/>
        </a:ext>
      </dgm:extLst>
    </dgm:pt>
    <dgm:pt modelId="{36223BE5-5B39-4221-85FE-8F16C13F22A1}" type="pres">
      <dgm:prSet presAssocID="{1AFE2C71-C20C-4676-B77C-8D5401D88216}" presName="spaceRect" presStyleCnt="0"/>
      <dgm:spPr/>
    </dgm:pt>
    <dgm:pt modelId="{B16F025B-2671-480A-94BE-7BBD52DB8D23}" type="pres">
      <dgm:prSet presAssocID="{1AFE2C71-C20C-4676-B77C-8D5401D88216}" presName="parTx" presStyleLbl="revTx" presStyleIdx="4" presStyleCnt="5">
        <dgm:presLayoutVars>
          <dgm:chMax val="0"/>
          <dgm:chPref val="0"/>
        </dgm:presLayoutVars>
      </dgm:prSet>
      <dgm:spPr/>
    </dgm:pt>
  </dgm:ptLst>
  <dgm:cxnLst>
    <dgm:cxn modelId="{00F8CA0F-29B6-41EA-A175-1813D59E5B57}" srcId="{BA096F52-FBFE-4E64-9A6D-10168E18DC5B}" destId="{1AFE2C71-C20C-4676-B77C-8D5401D88216}" srcOrd="4" destOrd="0" parTransId="{5A39F59C-C050-4754-8F55-A425161A6348}" sibTransId="{D30ED191-AAB0-480A-A39F-285684F2917F}"/>
    <dgm:cxn modelId="{DAD6EF18-B91E-4938-89D2-60EDDD4B2B57}" srcId="{BA096F52-FBFE-4E64-9A6D-10168E18DC5B}" destId="{6B7E62BD-6DD8-41CA-ABA6-BDD0D019E18D}" srcOrd="1" destOrd="0" parTransId="{3CDDA9E4-588E-4C4F-9606-F94DA3E39FC1}" sibTransId="{9E8A9A53-CF39-48AB-8F70-48C2BD51357E}"/>
    <dgm:cxn modelId="{4494574E-3AF6-4088-92A8-95E43E186F3E}" srcId="{BA096F52-FBFE-4E64-9A6D-10168E18DC5B}" destId="{78474DCC-F960-4F7D-895B-302BEFDB48D3}" srcOrd="2" destOrd="0" parTransId="{97FAAF8F-D058-4E3C-A6BF-FA24EC9D3763}" sibTransId="{7AB75D09-9735-491F-A638-2BDE62E4CA26}"/>
    <dgm:cxn modelId="{50414E6D-D783-4716-81FC-C8C3809B7A0F}" type="presOf" srcId="{78474DCC-F960-4F7D-895B-302BEFDB48D3}" destId="{66BC4E3B-6593-45DB-B023-DDCD8396FC6E}" srcOrd="0" destOrd="0" presId="urn:microsoft.com/office/officeart/2018/2/layout/IconVerticalSolidList"/>
    <dgm:cxn modelId="{B9463194-A6CA-4FC1-BF5B-55D47F4CAD6E}" type="presOf" srcId="{6B7E62BD-6DD8-41CA-ABA6-BDD0D019E18D}" destId="{44B15D68-8FC3-44D4-8AB3-959ED8798A7B}" srcOrd="0" destOrd="0" presId="urn:microsoft.com/office/officeart/2018/2/layout/IconVerticalSolidList"/>
    <dgm:cxn modelId="{3B1CFBB0-7D7C-4C41-85CC-A5E59D3BBC74}" type="presOf" srcId="{61834662-6E16-4408-B697-1414C2150F9A}" destId="{85E5528C-E002-41BF-89B2-6F11CA7F1F52}" srcOrd="0" destOrd="0" presId="urn:microsoft.com/office/officeart/2018/2/layout/IconVerticalSolidList"/>
    <dgm:cxn modelId="{DC0249BA-84C4-41AD-BE0B-5CC1AB579E8B}" type="presOf" srcId="{BA096F52-FBFE-4E64-9A6D-10168E18DC5B}" destId="{58706913-4406-48D7-8223-26207B675CFD}" srcOrd="0" destOrd="0" presId="urn:microsoft.com/office/officeart/2018/2/layout/IconVerticalSolidList"/>
    <dgm:cxn modelId="{72F72CCD-5DD6-453B-875C-09EF066B4F94}" type="presOf" srcId="{1AFE2C71-C20C-4676-B77C-8D5401D88216}" destId="{B16F025B-2671-480A-94BE-7BBD52DB8D23}" srcOrd="0" destOrd="0" presId="urn:microsoft.com/office/officeart/2018/2/layout/IconVerticalSolidList"/>
    <dgm:cxn modelId="{E16EC9CF-041A-4AAE-BB2B-6577A1E99086}" srcId="{BA096F52-FBFE-4E64-9A6D-10168E18DC5B}" destId="{61834662-6E16-4408-B697-1414C2150F9A}" srcOrd="0" destOrd="0" parTransId="{777B60BE-5DC9-4DB2-B23B-661F1588128E}" sibTransId="{C151BDD2-0EB9-47A1-BCA4-63E060EC8165}"/>
    <dgm:cxn modelId="{7999BBDF-502A-4597-B4D6-CC42E5DF3A95}" srcId="{BA096F52-FBFE-4E64-9A6D-10168E18DC5B}" destId="{02B3C09C-77B1-4A92-8B4C-48DA4C4DC81F}" srcOrd="3" destOrd="0" parTransId="{0B25A97C-CE8E-4F9C-896A-74EF54941C80}" sibTransId="{ED59234F-0ACB-40EA-81A5-64634B52EBE3}"/>
    <dgm:cxn modelId="{059F71E5-37D1-4C74-84E0-2A144F2FF7BA}" type="presOf" srcId="{02B3C09C-77B1-4A92-8B4C-48DA4C4DC81F}" destId="{69FE9727-241B-4F60-8E67-AF5BD73E5E4C}" srcOrd="0" destOrd="0" presId="urn:microsoft.com/office/officeart/2018/2/layout/IconVerticalSolidList"/>
    <dgm:cxn modelId="{A8B275EE-0C87-43ED-9B45-FEB556188C1E}" type="presParOf" srcId="{58706913-4406-48D7-8223-26207B675CFD}" destId="{32C90175-4440-4742-B6DB-8B8178F52487}" srcOrd="0" destOrd="0" presId="urn:microsoft.com/office/officeart/2018/2/layout/IconVerticalSolidList"/>
    <dgm:cxn modelId="{4F84BED6-1466-44AB-9054-6238C0CF8853}" type="presParOf" srcId="{32C90175-4440-4742-B6DB-8B8178F52487}" destId="{82D6478D-68A9-4C92-8240-120FFEAB69BB}" srcOrd="0" destOrd="0" presId="urn:microsoft.com/office/officeart/2018/2/layout/IconVerticalSolidList"/>
    <dgm:cxn modelId="{B7DF03F7-05C7-4DD2-8013-64C31CE96BA9}" type="presParOf" srcId="{32C90175-4440-4742-B6DB-8B8178F52487}" destId="{54537CB8-B746-4A44-B4E6-B7C3C7873E7E}" srcOrd="1" destOrd="0" presId="urn:microsoft.com/office/officeart/2018/2/layout/IconVerticalSolidList"/>
    <dgm:cxn modelId="{4EF26C88-BED8-4E88-B10C-508B5104C2DB}" type="presParOf" srcId="{32C90175-4440-4742-B6DB-8B8178F52487}" destId="{8FBD1ED8-252F-466F-829F-0E33C337608B}" srcOrd="2" destOrd="0" presId="urn:microsoft.com/office/officeart/2018/2/layout/IconVerticalSolidList"/>
    <dgm:cxn modelId="{E09A8ACB-21F5-487A-AA73-C813EA284984}" type="presParOf" srcId="{32C90175-4440-4742-B6DB-8B8178F52487}" destId="{85E5528C-E002-41BF-89B2-6F11CA7F1F52}" srcOrd="3" destOrd="0" presId="urn:microsoft.com/office/officeart/2018/2/layout/IconVerticalSolidList"/>
    <dgm:cxn modelId="{3B0D13DA-98D3-4FB8-B39E-30A0C81055CD}" type="presParOf" srcId="{58706913-4406-48D7-8223-26207B675CFD}" destId="{43E7A0BF-FE0B-46A5-A4D6-E8D2B2C6C618}" srcOrd="1" destOrd="0" presId="urn:microsoft.com/office/officeart/2018/2/layout/IconVerticalSolidList"/>
    <dgm:cxn modelId="{FD44B36A-8E17-4C4A-A8C8-7ABE257A334C}" type="presParOf" srcId="{58706913-4406-48D7-8223-26207B675CFD}" destId="{0D88DE13-5180-49DF-A677-407CC65846F3}" srcOrd="2" destOrd="0" presId="urn:microsoft.com/office/officeart/2018/2/layout/IconVerticalSolidList"/>
    <dgm:cxn modelId="{C261BAC7-C42C-47A1-A09F-7FD7A9956E4B}" type="presParOf" srcId="{0D88DE13-5180-49DF-A677-407CC65846F3}" destId="{D754C1E8-8DB9-482F-8924-BA29FE685791}" srcOrd="0" destOrd="0" presId="urn:microsoft.com/office/officeart/2018/2/layout/IconVerticalSolidList"/>
    <dgm:cxn modelId="{276F0589-0997-40EC-951B-18873DD62F84}" type="presParOf" srcId="{0D88DE13-5180-49DF-A677-407CC65846F3}" destId="{BF15CB85-EFA8-4CF9-B454-CBE6C2C99D9D}" srcOrd="1" destOrd="0" presId="urn:microsoft.com/office/officeart/2018/2/layout/IconVerticalSolidList"/>
    <dgm:cxn modelId="{2CF4D27B-1D51-4C1D-911A-A3ED20EC1618}" type="presParOf" srcId="{0D88DE13-5180-49DF-A677-407CC65846F3}" destId="{69615D40-A4EC-49EF-9BEC-3E18F6799D80}" srcOrd="2" destOrd="0" presId="urn:microsoft.com/office/officeart/2018/2/layout/IconVerticalSolidList"/>
    <dgm:cxn modelId="{BF0561C8-D3B2-4EA4-8AD2-F309F69C25A9}" type="presParOf" srcId="{0D88DE13-5180-49DF-A677-407CC65846F3}" destId="{44B15D68-8FC3-44D4-8AB3-959ED8798A7B}" srcOrd="3" destOrd="0" presId="urn:microsoft.com/office/officeart/2018/2/layout/IconVerticalSolidList"/>
    <dgm:cxn modelId="{C93690FF-D02E-48F6-8A08-C5ABA076DCAC}" type="presParOf" srcId="{58706913-4406-48D7-8223-26207B675CFD}" destId="{AE75ACC0-90CC-4DE6-9849-D1C34B186FC7}" srcOrd="3" destOrd="0" presId="urn:microsoft.com/office/officeart/2018/2/layout/IconVerticalSolidList"/>
    <dgm:cxn modelId="{CCF047C1-2EE1-410A-80DE-CF5F0B5DE627}" type="presParOf" srcId="{58706913-4406-48D7-8223-26207B675CFD}" destId="{9E753742-B668-413F-9491-457595603D68}" srcOrd="4" destOrd="0" presId="urn:microsoft.com/office/officeart/2018/2/layout/IconVerticalSolidList"/>
    <dgm:cxn modelId="{C6E25CC5-6D8D-4B9D-B134-54144C0488B8}" type="presParOf" srcId="{9E753742-B668-413F-9491-457595603D68}" destId="{3A2E02B6-A8A9-4E04-B872-5EDF584E6213}" srcOrd="0" destOrd="0" presId="urn:microsoft.com/office/officeart/2018/2/layout/IconVerticalSolidList"/>
    <dgm:cxn modelId="{4B9C71E9-9F37-4930-84C5-A2AB2CF496B6}" type="presParOf" srcId="{9E753742-B668-413F-9491-457595603D68}" destId="{652A0E02-674A-42A0-8053-113C60B82600}" srcOrd="1" destOrd="0" presId="urn:microsoft.com/office/officeart/2018/2/layout/IconVerticalSolidList"/>
    <dgm:cxn modelId="{75D90267-72B6-483C-BDCF-09B85E87FFFD}" type="presParOf" srcId="{9E753742-B668-413F-9491-457595603D68}" destId="{5A13E5E0-8609-4CFC-9A7C-954ADEDEB55C}" srcOrd="2" destOrd="0" presId="urn:microsoft.com/office/officeart/2018/2/layout/IconVerticalSolidList"/>
    <dgm:cxn modelId="{B65F6FE5-D333-427C-B913-3C004ABFAA6B}" type="presParOf" srcId="{9E753742-B668-413F-9491-457595603D68}" destId="{66BC4E3B-6593-45DB-B023-DDCD8396FC6E}" srcOrd="3" destOrd="0" presId="urn:microsoft.com/office/officeart/2018/2/layout/IconVerticalSolidList"/>
    <dgm:cxn modelId="{147283D9-42DE-44CC-9B0C-432B5716EBA3}" type="presParOf" srcId="{58706913-4406-48D7-8223-26207B675CFD}" destId="{BD41D0A4-5463-45EB-ABC1-B437C9B53788}" srcOrd="5" destOrd="0" presId="urn:microsoft.com/office/officeart/2018/2/layout/IconVerticalSolidList"/>
    <dgm:cxn modelId="{C7FC0698-C0FE-4CED-9FE7-00F8C47383A6}" type="presParOf" srcId="{58706913-4406-48D7-8223-26207B675CFD}" destId="{74D3A6B9-953A-4C5B-871A-430866AFB18B}" srcOrd="6" destOrd="0" presId="urn:microsoft.com/office/officeart/2018/2/layout/IconVerticalSolidList"/>
    <dgm:cxn modelId="{6D834E49-356B-41B4-B452-7456A6AC0D19}" type="presParOf" srcId="{74D3A6B9-953A-4C5B-871A-430866AFB18B}" destId="{CEA19DDF-2D94-4EE7-A594-AA16AC4D8D99}" srcOrd="0" destOrd="0" presId="urn:microsoft.com/office/officeart/2018/2/layout/IconVerticalSolidList"/>
    <dgm:cxn modelId="{6B347058-F2EB-4D81-8707-49334CF36D6A}" type="presParOf" srcId="{74D3A6B9-953A-4C5B-871A-430866AFB18B}" destId="{CCC189BB-EE00-4767-8CF2-C3EB5B7B2F5E}" srcOrd="1" destOrd="0" presId="urn:microsoft.com/office/officeart/2018/2/layout/IconVerticalSolidList"/>
    <dgm:cxn modelId="{77FAE7A1-69D6-45A0-96BA-5C8F1B11DCAD}" type="presParOf" srcId="{74D3A6B9-953A-4C5B-871A-430866AFB18B}" destId="{840F6E87-D870-458E-B234-ABF8977F2A24}" srcOrd="2" destOrd="0" presId="urn:microsoft.com/office/officeart/2018/2/layout/IconVerticalSolidList"/>
    <dgm:cxn modelId="{FCA7A4B2-BC2F-4641-9889-E297EF80CCC5}" type="presParOf" srcId="{74D3A6B9-953A-4C5B-871A-430866AFB18B}" destId="{69FE9727-241B-4F60-8E67-AF5BD73E5E4C}" srcOrd="3" destOrd="0" presId="urn:microsoft.com/office/officeart/2018/2/layout/IconVerticalSolidList"/>
    <dgm:cxn modelId="{ED6A99F7-9163-4B91-B511-EC2A13754A6A}" type="presParOf" srcId="{58706913-4406-48D7-8223-26207B675CFD}" destId="{FCAC8A87-F1C0-4A92-8AB0-81E6A89EE02E}" srcOrd="7" destOrd="0" presId="urn:microsoft.com/office/officeart/2018/2/layout/IconVerticalSolidList"/>
    <dgm:cxn modelId="{DE36515C-0A24-4E33-BE05-60D90A534FB3}" type="presParOf" srcId="{58706913-4406-48D7-8223-26207B675CFD}" destId="{80A01ADD-EE30-41A1-9FCE-31253A205A96}" srcOrd="8" destOrd="0" presId="urn:microsoft.com/office/officeart/2018/2/layout/IconVerticalSolidList"/>
    <dgm:cxn modelId="{BEF70057-F9A3-419E-9AC4-5475587443CE}" type="presParOf" srcId="{80A01ADD-EE30-41A1-9FCE-31253A205A96}" destId="{73B717A7-AE98-48B4-B6CB-F8B57515286A}" srcOrd="0" destOrd="0" presId="urn:microsoft.com/office/officeart/2018/2/layout/IconVerticalSolidList"/>
    <dgm:cxn modelId="{09B0569E-8737-4348-B4A3-6CF031C6E81B}" type="presParOf" srcId="{80A01ADD-EE30-41A1-9FCE-31253A205A96}" destId="{60DC58FE-2E8B-4757-8A92-570E37B6FAE2}" srcOrd="1" destOrd="0" presId="urn:microsoft.com/office/officeart/2018/2/layout/IconVerticalSolidList"/>
    <dgm:cxn modelId="{C1A0B19C-10F4-4F65-8AD2-DF885B1622E4}" type="presParOf" srcId="{80A01ADD-EE30-41A1-9FCE-31253A205A96}" destId="{36223BE5-5B39-4221-85FE-8F16C13F22A1}" srcOrd="2" destOrd="0" presId="urn:microsoft.com/office/officeart/2018/2/layout/IconVerticalSolidList"/>
    <dgm:cxn modelId="{F029DC54-B4C2-43F7-BA2E-5419E19AE719}" type="presParOf" srcId="{80A01ADD-EE30-41A1-9FCE-31253A205A96}" destId="{B16F025B-2671-480A-94BE-7BBD52DB8D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D125386-D5E1-443B-B86B-888EE29A47C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93170EF-8294-4726-A474-12B234D8CB8C}">
      <dgm:prSet/>
      <dgm:spPr/>
      <dgm:t>
        <a:bodyPr/>
        <a:lstStyle/>
        <a:p>
          <a:r>
            <a:rPr lang="en-GB" b="1" i="0" dirty="0"/>
            <a:t>Order of documents for students needs to be considered when asking them to decolonise – label them as doc 1, doc 2 etc. </a:t>
          </a:r>
          <a:endParaRPr lang="en-US" dirty="0"/>
        </a:p>
      </dgm:t>
    </dgm:pt>
    <dgm:pt modelId="{3E86F16D-0F51-493D-AF5C-26E0645B8CDE}" type="parTrans" cxnId="{331FEB2F-64E3-49B6-9119-F5E4538C94C2}">
      <dgm:prSet/>
      <dgm:spPr/>
      <dgm:t>
        <a:bodyPr/>
        <a:lstStyle/>
        <a:p>
          <a:endParaRPr lang="en-US"/>
        </a:p>
      </dgm:t>
    </dgm:pt>
    <dgm:pt modelId="{EBA81506-ADCF-4BD3-AA0B-988005FBE162}" type="sibTrans" cxnId="{331FEB2F-64E3-49B6-9119-F5E4538C94C2}">
      <dgm:prSet/>
      <dgm:spPr/>
      <dgm:t>
        <a:bodyPr/>
        <a:lstStyle/>
        <a:p>
          <a:endParaRPr lang="en-US"/>
        </a:p>
      </dgm:t>
    </dgm:pt>
    <dgm:pt modelId="{B56D5009-85B8-49FF-BFFD-90DB18AC7644}">
      <dgm:prSet/>
      <dgm:spPr/>
      <dgm:t>
        <a:bodyPr/>
        <a:lstStyle/>
        <a:p>
          <a:r>
            <a:rPr lang="en-GB" b="1" i="0"/>
            <a:t>Note to self: Remember to explain to students that the proposal is the central document, otherwise they may review things differently!</a:t>
          </a:r>
          <a:r>
            <a:rPr lang="en-GB" b="0" i="0"/>
            <a:t> </a:t>
          </a:r>
          <a:endParaRPr lang="en-US"/>
        </a:p>
      </dgm:t>
    </dgm:pt>
    <dgm:pt modelId="{3E68C15D-F9B3-4E0A-9AB9-43946316B71F}" type="parTrans" cxnId="{45CA83AC-C071-4023-B3EF-026772BD51EE}">
      <dgm:prSet/>
      <dgm:spPr/>
      <dgm:t>
        <a:bodyPr/>
        <a:lstStyle/>
        <a:p>
          <a:endParaRPr lang="en-US"/>
        </a:p>
      </dgm:t>
    </dgm:pt>
    <dgm:pt modelId="{A8BE920D-1AFE-4CFB-970A-79BADF1A2CE3}" type="sibTrans" cxnId="{45CA83AC-C071-4023-B3EF-026772BD51EE}">
      <dgm:prSet/>
      <dgm:spPr/>
      <dgm:t>
        <a:bodyPr/>
        <a:lstStyle/>
        <a:p>
          <a:endParaRPr lang="en-US"/>
        </a:p>
      </dgm:t>
    </dgm:pt>
    <dgm:pt modelId="{B75D9393-1F3B-4849-A4C3-948DBA7DA236}">
      <dgm:prSet/>
      <dgm:spPr/>
      <dgm:t>
        <a:bodyPr/>
        <a:lstStyle/>
        <a:p>
          <a:r>
            <a:rPr lang="en-GB" b="1" i="0"/>
            <a:t>Additional note – </a:t>
          </a:r>
          <a:r>
            <a:rPr lang="en-GB" b="0" i="0"/>
            <a:t>email content: language used when asking for expressions of interest  </a:t>
          </a:r>
          <a:endParaRPr lang="en-US"/>
        </a:p>
      </dgm:t>
    </dgm:pt>
    <dgm:pt modelId="{8AD2CF06-BD91-4525-BF92-4E1E94185E32}" type="parTrans" cxnId="{2DEA3C2D-210B-42B7-B9B3-D1538E7B8535}">
      <dgm:prSet/>
      <dgm:spPr/>
      <dgm:t>
        <a:bodyPr/>
        <a:lstStyle/>
        <a:p>
          <a:endParaRPr lang="en-US"/>
        </a:p>
      </dgm:t>
    </dgm:pt>
    <dgm:pt modelId="{5A9F753C-D91B-4387-82EE-937D8A939C3F}" type="sibTrans" cxnId="{2DEA3C2D-210B-42B7-B9B3-D1538E7B8535}">
      <dgm:prSet/>
      <dgm:spPr/>
      <dgm:t>
        <a:bodyPr/>
        <a:lstStyle/>
        <a:p>
          <a:endParaRPr lang="en-US"/>
        </a:p>
      </dgm:t>
    </dgm:pt>
    <dgm:pt modelId="{3C0BC050-68A8-41A4-8F02-F0BE349FEDDE}">
      <dgm:prSet/>
      <dgm:spPr/>
      <dgm:t>
        <a:bodyPr/>
        <a:lstStyle/>
        <a:p>
          <a:r>
            <a:rPr lang="en-GB" b="1"/>
            <a:t>P</a:t>
          </a:r>
          <a:r>
            <a:rPr lang="en-GB" b="1" i="0"/>
            <a:t>ractice change</a:t>
          </a:r>
          <a:r>
            <a:rPr lang="en-GB" b="0" i="0"/>
            <a:t> – confirm the choice of language being used is accurate. It was unclear if participants in the decolonising had to be of all 3 named ethnicities, or exclusive to just those stated. </a:t>
          </a:r>
          <a:endParaRPr lang="en-US"/>
        </a:p>
      </dgm:t>
    </dgm:pt>
    <dgm:pt modelId="{ACF9A98D-B537-4CE7-AF89-CE2EBF9CE4D2}" type="parTrans" cxnId="{E0938161-EF33-4B9F-975E-196F7AC1336F}">
      <dgm:prSet/>
      <dgm:spPr/>
      <dgm:t>
        <a:bodyPr/>
        <a:lstStyle/>
        <a:p>
          <a:endParaRPr lang="en-US"/>
        </a:p>
      </dgm:t>
    </dgm:pt>
    <dgm:pt modelId="{D04B7C14-F054-4CC7-96E8-636AEE2EC492}" type="sibTrans" cxnId="{E0938161-EF33-4B9F-975E-196F7AC1336F}">
      <dgm:prSet/>
      <dgm:spPr/>
      <dgm:t>
        <a:bodyPr/>
        <a:lstStyle/>
        <a:p>
          <a:endParaRPr lang="en-US"/>
        </a:p>
      </dgm:t>
    </dgm:pt>
    <dgm:pt modelId="{5B200A0D-9A40-44F8-989F-E1C649F1618A}">
      <dgm:prSet/>
      <dgm:spPr/>
      <dgm:t>
        <a:bodyPr/>
        <a:lstStyle/>
        <a:p>
          <a:r>
            <a:rPr lang="en-GB" b="1" i="0"/>
            <a:t>Don’t pluck “good numbers” out of the air </a:t>
          </a:r>
          <a:r>
            <a:rPr lang="en-GB" b="0" i="0"/>
            <a:t>when creating methodologies or writing assignment tasks!!!  </a:t>
          </a:r>
          <a:endParaRPr lang="en-US"/>
        </a:p>
      </dgm:t>
    </dgm:pt>
    <dgm:pt modelId="{1ED1F19E-6E34-4C41-940B-7719A64623CD}" type="parTrans" cxnId="{C6FBC68E-64DF-4114-A0E0-126662D2A0F2}">
      <dgm:prSet/>
      <dgm:spPr/>
      <dgm:t>
        <a:bodyPr/>
        <a:lstStyle/>
        <a:p>
          <a:endParaRPr lang="en-US"/>
        </a:p>
      </dgm:t>
    </dgm:pt>
    <dgm:pt modelId="{F9B47EA1-595A-4FD6-94A7-23C44B296E6B}" type="sibTrans" cxnId="{C6FBC68E-64DF-4114-A0E0-126662D2A0F2}">
      <dgm:prSet/>
      <dgm:spPr/>
      <dgm:t>
        <a:bodyPr/>
        <a:lstStyle/>
        <a:p>
          <a:endParaRPr lang="en-US"/>
        </a:p>
      </dgm:t>
    </dgm:pt>
    <dgm:pt modelId="{35C725CE-5BBE-4234-BDB6-B1D28EBDB733}">
      <dgm:prSet/>
      <dgm:spPr/>
      <dgm:t>
        <a:bodyPr/>
        <a:lstStyle/>
        <a:p>
          <a:r>
            <a:rPr lang="en-GB" b="1" i="0"/>
            <a:t>Strong support for items needing review in the marking grids </a:t>
          </a:r>
          <a:r>
            <a:rPr lang="en-GB" b="0" i="0"/>
            <a:t>– references, citations, spelling &amp; grammar </a:t>
          </a:r>
          <a:endParaRPr lang="en-US"/>
        </a:p>
      </dgm:t>
    </dgm:pt>
    <dgm:pt modelId="{966F2419-D402-4639-8564-66CEE8BFCCA0}" type="parTrans" cxnId="{80298EB4-336C-4221-BCA9-743B5B85B011}">
      <dgm:prSet/>
      <dgm:spPr/>
      <dgm:t>
        <a:bodyPr/>
        <a:lstStyle/>
        <a:p>
          <a:endParaRPr lang="en-US"/>
        </a:p>
      </dgm:t>
    </dgm:pt>
    <dgm:pt modelId="{E61407FD-5EAA-42C1-B1D7-2403BF252FD8}" type="sibTrans" cxnId="{80298EB4-336C-4221-BCA9-743B5B85B011}">
      <dgm:prSet/>
      <dgm:spPr/>
      <dgm:t>
        <a:bodyPr/>
        <a:lstStyle/>
        <a:p>
          <a:endParaRPr lang="en-US"/>
        </a:p>
      </dgm:t>
    </dgm:pt>
    <dgm:pt modelId="{6CA8423F-B3F0-434F-89C1-6CD2F23320A3}" type="pres">
      <dgm:prSet presAssocID="{3D125386-D5E1-443B-B86B-888EE29A47CB}" presName="root" presStyleCnt="0">
        <dgm:presLayoutVars>
          <dgm:dir/>
          <dgm:resizeHandles val="exact"/>
        </dgm:presLayoutVars>
      </dgm:prSet>
      <dgm:spPr/>
    </dgm:pt>
    <dgm:pt modelId="{AE3E5491-4D8C-4EAA-9CB5-F5718400E375}" type="pres">
      <dgm:prSet presAssocID="{293170EF-8294-4726-A474-12B234D8CB8C}" presName="compNode" presStyleCnt="0"/>
      <dgm:spPr/>
    </dgm:pt>
    <dgm:pt modelId="{526FFDD9-8CC7-4190-B07E-D1B895EE20C7}" type="pres">
      <dgm:prSet presAssocID="{293170EF-8294-4726-A474-12B234D8CB8C}" presName="bgRect" presStyleLbl="bgShp" presStyleIdx="0" presStyleCnt="6"/>
      <dgm:spPr/>
    </dgm:pt>
    <dgm:pt modelId="{63C47D5E-E6CB-4B72-9148-E06B66014392}" type="pres">
      <dgm:prSet presAssocID="{293170EF-8294-4726-A474-12B234D8CB8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2199CECF-226C-48FF-A303-4254D02DE2AF}" type="pres">
      <dgm:prSet presAssocID="{293170EF-8294-4726-A474-12B234D8CB8C}" presName="spaceRect" presStyleCnt="0"/>
      <dgm:spPr/>
    </dgm:pt>
    <dgm:pt modelId="{A77B7DEB-C4C6-4BF2-9885-A6B695A8FA9F}" type="pres">
      <dgm:prSet presAssocID="{293170EF-8294-4726-A474-12B234D8CB8C}" presName="parTx" presStyleLbl="revTx" presStyleIdx="0" presStyleCnt="6" custLinFactNeighborX="0" custLinFactNeighborY="-22732">
        <dgm:presLayoutVars>
          <dgm:chMax val="0"/>
          <dgm:chPref val="0"/>
        </dgm:presLayoutVars>
      </dgm:prSet>
      <dgm:spPr/>
    </dgm:pt>
    <dgm:pt modelId="{9F7B95B1-572D-4984-B808-6007C6CB8DC8}" type="pres">
      <dgm:prSet presAssocID="{EBA81506-ADCF-4BD3-AA0B-988005FBE162}" presName="sibTrans" presStyleCnt="0"/>
      <dgm:spPr/>
    </dgm:pt>
    <dgm:pt modelId="{51AC50C5-61C1-49C2-9955-EF6B54F6A328}" type="pres">
      <dgm:prSet presAssocID="{B56D5009-85B8-49FF-BFFD-90DB18AC7644}" presName="compNode" presStyleCnt="0"/>
      <dgm:spPr/>
    </dgm:pt>
    <dgm:pt modelId="{49D52EA8-721A-41E1-B6D6-3424BA1CC8FF}" type="pres">
      <dgm:prSet presAssocID="{B56D5009-85B8-49FF-BFFD-90DB18AC7644}" presName="bgRect" presStyleLbl="bgShp" presStyleIdx="1" presStyleCnt="6"/>
      <dgm:spPr/>
    </dgm:pt>
    <dgm:pt modelId="{6A8D58ED-E459-4BA3-A3E9-E0916E274E17}" type="pres">
      <dgm:prSet presAssocID="{B56D5009-85B8-49FF-BFFD-90DB18AC764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270B2C50-0B95-4FC8-A64A-7B69FB9502C2}" type="pres">
      <dgm:prSet presAssocID="{B56D5009-85B8-49FF-BFFD-90DB18AC7644}" presName="spaceRect" presStyleCnt="0"/>
      <dgm:spPr/>
    </dgm:pt>
    <dgm:pt modelId="{19D8D66C-1178-429A-AEE5-C8897D18BC95}" type="pres">
      <dgm:prSet presAssocID="{B56D5009-85B8-49FF-BFFD-90DB18AC7644}" presName="parTx" presStyleLbl="revTx" presStyleIdx="1" presStyleCnt="6">
        <dgm:presLayoutVars>
          <dgm:chMax val="0"/>
          <dgm:chPref val="0"/>
        </dgm:presLayoutVars>
      </dgm:prSet>
      <dgm:spPr/>
    </dgm:pt>
    <dgm:pt modelId="{8B4B66A7-07C5-4367-89E0-CE4A1AB809E4}" type="pres">
      <dgm:prSet presAssocID="{A8BE920D-1AFE-4CFB-970A-79BADF1A2CE3}" presName="sibTrans" presStyleCnt="0"/>
      <dgm:spPr/>
    </dgm:pt>
    <dgm:pt modelId="{9C8696A7-323E-414C-ABEE-2AC1ECAF2565}" type="pres">
      <dgm:prSet presAssocID="{B75D9393-1F3B-4849-A4C3-948DBA7DA236}" presName="compNode" presStyleCnt="0"/>
      <dgm:spPr/>
    </dgm:pt>
    <dgm:pt modelId="{C5193262-F9D4-499F-8F3A-F2A8E180A91D}" type="pres">
      <dgm:prSet presAssocID="{B75D9393-1F3B-4849-A4C3-948DBA7DA236}" presName="bgRect" presStyleLbl="bgShp" presStyleIdx="2" presStyleCnt="6"/>
      <dgm:spPr/>
    </dgm:pt>
    <dgm:pt modelId="{672996EC-B0FD-4F06-8A13-6969C7A4E74B}" type="pres">
      <dgm:prSet presAssocID="{B75D9393-1F3B-4849-A4C3-948DBA7DA23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9BB854AE-DD46-46BD-A5B7-EFA98BCE4949}" type="pres">
      <dgm:prSet presAssocID="{B75D9393-1F3B-4849-A4C3-948DBA7DA236}" presName="spaceRect" presStyleCnt="0"/>
      <dgm:spPr/>
    </dgm:pt>
    <dgm:pt modelId="{E14A170B-7917-486A-B2D9-1C13EBC482FA}" type="pres">
      <dgm:prSet presAssocID="{B75D9393-1F3B-4849-A4C3-948DBA7DA236}" presName="parTx" presStyleLbl="revTx" presStyleIdx="2" presStyleCnt="6">
        <dgm:presLayoutVars>
          <dgm:chMax val="0"/>
          <dgm:chPref val="0"/>
        </dgm:presLayoutVars>
      </dgm:prSet>
      <dgm:spPr/>
    </dgm:pt>
    <dgm:pt modelId="{2E077DD9-E3A9-428B-94DC-719701DFE0D7}" type="pres">
      <dgm:prSet presAssocID="{5A9F753C-D91B-4387-82EE-937D8A939C3F}" presName="sibTrans" presStyleCnt="0"/>
      <dgm:spPr/>
    </dgm:pt>
    <dgm:pt modelId="{D0183119-B812-414B-BBEA-E93EDEC2EE64}" type="pres">
      <dgm:prSet presAssocID="{3C0BC050-68A8-41A4-8F02-F0BE349FEDDE}" presName="compNode" presStyleCnt="0"/>
      <dgm:spPr/>
    </dgm:pt>
    <dgm:pt modelId="{E6285D5C-AC18-4328-8CC7-2ADF2AD01F73}" type="pres">
      <dgm:prSet presAssocID="{3C0BC050-68A8-41A4-8F02-F0BE349FEDDE}" presName="bgRect" presStyleLbl="bgShp" presStyleIdx="3" presStyleCnt="6"/>
      <dgm:spPr/>
    </dgm:pt>
    <dgm:pt modelId="{79C68592-946E-44A0-A277-5EF9A764CFC8}" type="pres">
      <dgm:prSet presAssocID="{3C0BC050-68A8-41A4-8F02-F0BE349FEDD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7E226C92-6E25-459F-8980-34FC79CFA3C4}" type="pres">
      <dgm:prSet presAssocID="{3C0BC050-68A8-41A4-8F02-F0BE349FEDDE}" presName="spaceRect" presStyleCnt="0"/>
      <dgm:spPr/>
    </dgm:pt>
    <dgm:pt modelId="{DF385DC7-3DD7-4DE6-9171-B223C8A6BF96}" type="pres">
      <dgm:prSet presAssocID="{3C0BC050-68A8-41A4-8F02-F0BE349FEDDE}" presName="parTx" presStyleLbl="revTx" presStyleIdx="3" presStyleCnt="6">
        <dgm:presLayoutVars>
          <dgm:chMax val="0"/>
          <dgm:chPref val="0"/>
        </dgm:presLayoutVars>
      </dgm:prSet>
      <dgm:spPr/>
    </dgm:pt>
    <dgm:pt modelId="{C773B762-1738-4D50-8262-F99C3DFCE99B}" type="pres">
      <dgm:prSet presAssocID="{D04B7C14-F054-4CC7-96E8-636AEE2EC492}" presName="sibTrans" presStyleCnt="0"/>
      <dgm:spPr/>
    </dgm:pt>
    <dgm:pt modelId="{84DC3A8C-3298-49DB-968E-2961E36349A0}" type="pres">
      <dgm:prSet presAssocID="{5B200A0D-9A40-44F8-989F-E1C649F1618A}" presName="compNode" presStyleCnt="0"/>
      <dgm:spPr/>
    </dgm:pt>
    <dgm:pt modelId="{6C2D429E-1C21-47BC-BB35-E4284608A9D8}" type="pres">
      <dgm:prSet presAssocID="{5B200A0D-9A40-44F8-989F-E1C649F1618A}" presName="bgRect" presStyleLbl="bgShp" presStyleIdx="4" presStyleCnt="6"/>
      <dgm:spPr/>
    </dgm:pt>
    <dgm:pt modelId="{AC829900-8DA0-426E-8579-F2BEFEC5AFF1}" type="pres">
      <dgm:prSet presAssocID="{5B200A0D-9A40-44F8-989F-E1C649F1618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ning Tools"/>
        </a:ext>
      </dgm:extLst>
    </dgm:pt>
    <dgm:pt modelId="{EDCE8A8C-9B16-49BC-BBDB-C0673B562F41}" type="pres">
      <dgm:prSet presAssocID="{5B200A0D-9A40-44F8-989F-E1C649F1618A}" presName="spaceRect" presStyleCnt="0"/>
      <dgm:spPr/>
    </dgm:pt>
    <dgm:pt modelId="{198718CD-06E3-4606-AAAD-E324CD8FE054}" type="pres">
      <dgm:prSet presAssocID="{5B200A0D-9A40-44F8-989F-E1C649F1618A}" presName="parTx" presStyleLbl="revTx" presStyleIdx="4" presStyleCnt="6">
        <dgm:presLayoutVars>
          <dgm:chMax val="0"/>
          <dgm:chPref val="0"/>
        </dgm:presLayoutVars>
      </dgm:prSet>
      <dgm:spPr/>
    </dgm:pt>
    <dgm:pt modelId="{E26B3A07-0A64-46A1-ADBF-592962B8438D}" type="pres">
      <dgm:prSet presAssocID="{F9B47EA1-595A-4FD6-94A7-23C44B296E6B}" presName="sibTrans" presStyleCnt="0"/>
      <dgm:spPr/>
    </dgm:pt>
    <dgm:pt modelId="{16CED1B5-8B4E-4317-9EE2-8B984DDE2EB9}" type="pres">
      <dgm:prSet presAssocID="{35C725CE-5BBE-4234-BDB6-B1D28EBDB733}" presName="compNode" presStyleCnt="0"/>
      <dgm:spPr/>
    </dgm:pt>
    <dgm:pt modelId="{FF055606-6CBD-42AE-8C5C-A77CA19B8848}" type="pres">
      <dgm:prSet presAssocID="{35C725CE-5BBE-4234-BDB6-B1D28EBDB733}" presName="bgRect" presStyleLbl="bgShp" presStyleIdx="5" presStyleCnt="6"/>
      <dgm:spPr/>
    </dgm:pt>
    <dgm:pt modelId="{B30EA0DF-084E-44EB-88A6-C5BA2558085E}" type="pres">
      <dgm:prSet presAssocID="{35C725CE-5BBE-4234-BDB6-B1D28EBDB73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osed Quotation Mark"/>
        </a:ext>
      </dgm:extLst>
    </dgm:pt>
    <dgm:pt modelId="{F9B1AF8C-5702-4B6A-B203-A49BEC710CC5}" type="pres">
      <dgm:prSet presAssocID="{35C725CE-5BBE-4234-BDB6-B1D28EBDB733}" presName="spaceRect" presStyleCnt="0"/>
      <dgm:spPr/>
    </dgm:pt>
    <dgm:pt modelId="{C58BD0DA-CCAE-4B08-A110-F41AC0CC1E36}" type="pres">
      <dgm:prSet presAssocID="{35C725CE-5BBE-4234-BDB6-B1D28EBDB733}" presName="parTx" presStyleLbl="revTx" presStyleIdx="5" presStyleCnt="6">
        <dgm:presLayoutVars>
          <dgm:chMax val="0"/>
          <dgm:chPref val="0"/>
        </dgm:presLayoutVars>
      </dgm:prSet>
      <dgm:spPr/>
    </dgm:pt>
  </dgm:ptLst>
  <dgm:cxnLst>
    <dgm:cxn modelId="{2DEA3C2D-210B-42B7-B9B3-D1538E7B8535}" srcId="{3D125386-D5E1-443B-B86B-888EE29A47CB}" destId="{B75D9393-1F3B-4849-A4C3-948DBA7DA236}" srcOrd="2" destOrd="0" parTransId="{8AD2CF06-BD91-4525-BF92-4E1E94185E32}" sibTransId="{5A9F753C-D91B-4387-82EE-937D8A939C3F}"/>
    <dgm:cxn modelId="{331FEB2F-64E3-49B6-9119-F5E4538C94C2}" srcId="{3D125386-D5E1-443B-B86B-888EE29A47CB}" destId="{293170EF-8294-4726-A474-12B234D8CB8C}" srcOrd="0" destOrd="0" parTransId="{3E86F16D-0F51-493D-AF5C-26E0645B8CDE}" sibTransId="{EBA81506-ADCF-4BD3-AA0B-988005FBE162}"/>
    <dgm:cxn modelId="{F6AE874B-3D3B-4F54-864B-1A07D8D9DC32}" type="presOf" srcId="{3D125386-D5E1-443B-B86B-888EE29A47CB}" destId="{6CA8423F-B3F0-434F-89C1-6CD2F23320A3}" srcOrd="0" destOrd="0" presId="urn:microsoft.com/office/officeart/2018/2/layout/IconVerticalSolidList"/>
    <dgm:cxn modelId="{E0938161-EF33-4B9F-975E-196F7AC1336F}" srcId="{3D125386-D5E1-443B-B86B-888EE29A47CB}" destId="{3C0BC050-68A8-41A4-8F02-F0BE349FEDDE}" srcOrd="3" destOrd="0" parTransId="{ACF9A98D-B537-4CE7-AF89-CE2EBF9CE4D2}" sibTransId="{D04B7C14-F054-4CC7-96E8-636AEE2EC492}"/>
    <dgm:cxn modelId="{3C8F6662-EC81-4502-B596-DECC515AE4B9}" type="presOf" srcId="{B75D9393-1F3B-4849-A4C3-948DBA7DA236}" destId="{E14A170B-7917-486A-B2D9-1C13EBC482FA}" srcOrd="0" destOrd="0" presId="urn:microsoft.com/office/officeart/2018/2/layout/IconVerticalSolidList"/>
    <dgm:cxn modelId="{C6FBC68E-64DF-4114-A0E0-126662D2A0F2}" srcId="{3D125386-D5E1-443B-B86B-888EE29A47CB}" destId="{5B200A0D-9A40-44F8-989F-E1C649F1618A}" srcOrd="4" destOrd="0" parTransId="{1ED1F19E-6E34-4C41-940B-7719A64623CD}" sibTransId="{F9B47EA1-595A-4FD6-94A7-23C44B296E6B}"/>
    <dgm:cxn modelId="{117623A4-FDAB-4F69-AC43-E8180492BBD5}" type="presOf" srcId="{293170EF-8294-4726-A474-12B234D8CB8C}" destId="{A77B7DEB-C4C6-4BF2-9885-A6B695A8FA9F}" srcOrd="0" destOrd="0" presId="urn:microsoft.com/office/officeart/2018/2/layout/IconVerticalSolidList"/>
    <dgm:cxn modelId="{FBB91CA6-BE27-4199-A0C4-7A4371068266}" type="presOf" srcId="{35C725CE-5BBE-4234-BDB6-B1D28EBDB733}" destId="{C58BD0DA-CCAE-4B08-A110-F41AC0CC1E36}" srcOrd="0" destOrd="0" presId="urn:microsoft.com/office/officeart/2018/2/layout/IconVerticalSolidList"/>
    <dgm:cxn modelId="{C3204AAA-0E76-457A-A274-3E7FACB97D64}" type="presOf" srcId="{3C0BC050-68A8-41A4-8F02-F0BE349FEDDE}" destId="{DF385DC7-3DD7-4DE6-9171-B223C8A6BF96}" srcOrd="0" destOrd="0" presId="urn:microsoft.com/office/officeart/2018/2/layout/IconVerticalSolidList"/>
    <dgm:cxn modelId="{45CA83AC-C071-4023-B3EF-026772BD51EE}" srcId="{3D125386-D5E1-443B-B86B-888EE29A47CB}" destId="{B56D5009-85B8-49FF-BFFD-90DB18AC7644}" srcOrd="1" destOrd="0" parTransId="{3E68C15D-F9B3-4E0A-9AB9-43946316B71F}" sibTransId="{A8BE920D-1AFE-4CFB-970A-79BADF1A2CE3}"/>
    <dgm:cxn modelId="{80298EB4-336C-4221-BCA9-743B5B85B011}" srcId="{3D125386-D5E1-443B-B86B-888EE29A47CB}" destId="{35C725CE-5BBE-4234-BDB6-B1D28EBDB733}" srcOrd="5" destOrd="0" parTransId="{966F2419-D402-4639-8564-66CEE8BFCCA0}" sibTransId="{E61407FD-5EAA-42C1-B1D7-2403BF252FD8}"/>
    <dgm:cxn modelId="{BAC132DD-C847-43C3-98E9-1CE1BC11B3A8}" type="presOf" srcId="{B56D5009-85B8-49FF-BFFD-90DB18AC7644}" destId="{19D8D66C-1178-429A-AEE5-C8897D18BC95}" srcOrd="0" destOrd="0" presId="urn:microsoft.com/office/officeart/2018/2/layout/IconVerticalSolidList"/>
    <dgm:cxn modelId="{2A014AE1-CAA8-4DF7-9783-A7C2FDCA6F3E}" type="presOf" srcId="{5B200A0D-9A40-44F8-989F-E1C649F1618A}" destId="{198718CD-06E3-4606-AAAD-E324CD8FE054}" srcOrd="0" destOrd="0" presId="urn:microsoft.com/office/officeart/2018/2/layout/IconVerticalSolidList"/>
    <dgm:cxn modelId="{47B9EDC6-1412-43CC-9651-4A72A6EC060C}" type="presParOf" srcId="{6CA8423F-B3F0-434F-89C1-6CD2F23320A3}" destId="{AE3E5491-4D8C-4EAA-9CB5-F5718400E375}" srcOrd="0" destOrd="0" presId="urn:microsoft.com/office/officeart/2018/2/layout/IconVerticalSolidList"/>
    <dgm:cxn modelId="{97FD7207-13F8-4BE5-B975-8C9FF6871C23}" type="presParOf" srcId="{AE3E5491-4D8C-4EAA-9CB5-F5718400E375}" destId="{526FFDD9-8CC7-4190-B07E-D1B895EE20C7}" srcOrd="0" destOrd="0" presId="urn:microsoft.com/office/officeart/2018/2/layout/IconVerticalSolidList"/>
    <dgm:cxn modelId="{81DC08E2-458D-463C-A963-842DEAE11C61}" type="presParOf" srcId="{AE3E5491-4D8C-4EAA-9CB5-F5718400E375}" destId="{63C47D5E-E6CB-4B72-9148-E06B66014392}" srcOrd="1" destOrd="0" presId="urn:microsoft.com/office/officeart/2018/2/layout/IconVerticalSolidList"/>
    <dgm:cxn modelId="{F5B291F3-6D18-4E4C-91C7-652397840A0C}" type="presParOf" srcId="{AE3E5491-4D8C-4EAA-9CB5-F5718400E375}" destId="{2199CECF-226C-48FF-A303-4254D02DE2AF}" srcOrd="2" destOrd="0" presId="urn:microsoft.com/office/officeart/2018/2/layout/IconVerticalSolidList"/>
    <dgm:cxn modelId="{D9F48248-F758-4080-8D48-8929CCFF2DEB}" type="presParOf" srcId="{AE3E5491-4D8C-4EAA-9CB5-F5718400E375}" destId="{A77B7DEB-C4C6-4BF2-9885-A6B695A8FA9F}" srcOrd="3" destOrd="0" presId="urn:microsoft.com/office/officeart/2018/2/layout/IconVerticalSolidList"/>
    <dgm:cxn modelId="{04FFA611-A7BE-4691-949A-26675C95935B}" type="presParOf" srcId="{6CA8423F-B3F0-434F-89C1-6CD2F23320A3}" destId="{9F7B95B1-572D-4984-B808-6007C6CB8DC8}" srcOrd="1" destOrd="0" presId="urn:microsoft.com/office/officeart/2018/2/layout/IconVerticalSolidList"/>
    <dgm:cxn modelId="{2A0CD91E-35AE-4D0C-B23F-83D8037EB9DB}" type="presParOf" srcId="{6CA8423F-B3F0-434F-89C1-6CD2F23320A3}" destId="{51AC50C5-61C1-49C2-9955-EF6B54F6A328}" srcOrd="2" destOrd="0" presId="urn:microsoft.com/office/officeart/2018/2/layout/IconVerticalSolidList"/>
    <dgm:cxn modelId="{3B291EA6-7DB2-41B8-9AF9-9080FBD9395C}" type="presParOf" srcId="{51AC50C5-61C1-49C2-9955-EF6B54F6A328}" destId="{49D52EA8-721A-41E1-B6D6-3424BA1CC8FF}" srcOrd="0" destOrd="0" presId="urn:microsoft.com/office/officeart/2018/2/layout/IconVerticalSolidList"/>
    <dgm:cxn modelId="{90B9079C-9E23-4A7B-9FF1-84750B393C65}" type="presParOf" srcId="{51AC50C5-61C1-49C2-9955-EF6B54F6A328}" destId="{6A8D58ED-E459-4BA3-A3E9-E0916E274E17}" srcOrd="1" destOrd="0" presId="urn:microsoft.com/office/officeart/2018/2/layout/IconVerticalSolidList"/>
    <dgm:cxn modelId="{04969D6A-5806-42DB-87FB-462A999E5B4D}" type="presParOf" srcId="{51AC50C5-61C1-49C2-9955-EF6B54F6A328}" destId="{270B2C50-0B95-4FC8-A64A-7B69FB9502C2}" srcOrd="2" destOrd="0" presId="urn:microsoft.com/office/officeart/2018/2/layout/IconVerticalSolidList"/>
    <dgm:cxn modelId="{A69F1C0E-A41A-4667-A5F3-5D1DB2FD562D}" type="presParOf" srcId="{51AC50C5-61C1-49C2-9955-EF6B54F6A328}" destId="{19D8D66C-1178-429A-AEE5-C8897D18BC95}" srcOrd="3" destOrd="0" presId="urn:microsoft.com/office/officeart/2018/2/layout/IconVerticalSolidList"/>
    <dgm:cxn modelId="{273E36DB-D07B-4DEE-A8F9-B62098240A25}" type="presParOf" srcId="{6CA8423F-B3F0-434F-89C1-6CD2F23320A3}" destId="{8B4B66A7-07C5-4367-89E0-CE4A1AB809E4}" srcOrd="3" destOrd="0" presId="urn:microsoft.com/office/officeart/2018/2/layout/IconVerticalSolidList"/>
    <dgm:cxn modelId="{56C95B1B-960E-4AEF-B88B-45BF26FCCFEE}" type="presParOf" srcId="{6CA8423F-B3F0-434F-89C1-6CD2F23320A3}" destId="{9C8696A7-323E-414C-ABEE-2AC1ECAF2565}" srcOrd="4" destOrd="0" presId="urn:microsoft.com/office/officeart/2018/2/layout/IconVerticalSolidList"/>
    <dgm:cxn modelId="{4FAD03F4-9184-4251-B665-F94459EDF99F}" type="presParOf" srcId="{9C8696A7-323E-414C-ABEE-2AC1ECAF2565}" destId="{C5193262-F9D4-499F-8F3A-F2A8E180A91D}" srcOrd="0" destOrd="0" presId="urn:microsoft.com/office/officeart/2018/2/layout/IconVerticalSolidList"/>
    <dgm:cxn modelId="{53403152-1DFB-403B-91CC-B74FE5E3CAF3}" type="presParOf" srcId="{9C8696A7-323E-414C-ABEE-2AC1ECAF2565}" destId="{672996EC-B0FD-4F06-8A13-6969C7A4E74B}" srcOrd="1" destOrd="0" presId="urn:microsoft.com/office/officeart/2018/2/layout/IconVerticalSolidList"/>
    <dgm:cxn modelId="{3EA3256D-FE82-4659-902F-658AD9F6707C}" type="presParOf" srcId="{9C8696A7-323E-414C-ABEE-2AC1ECAF2565}" destId="{9BB854AE-DD46-46BD-A5B7-EFA98BCE4949}" srcOrd="2" destOrd="0" presId="urn:microsoft.com/office/officeart/2018/2/layout/IconVerticalSolidList"/>
    <dgm:cxn modelId="{303338E5-28BE-43B5-8411-4E3901DAD896}" type="presParOf" srcId="{9C8696A7-323E-414C-ABEE-2AC1ECAF2565}" destId="{E14A170B-7917-486A-B2D9-1C13EBC482FA}" srcOrd="3" destOrd="0" presId="urn:microsoft.com/office/officeart/2018/2/layout/IconVerticalSolidList"/>
    <dgm:cxn modelId="{28AB0E4A-0749-40A8-BAAE-0E4F41388BB8}" type="presParOf" srcId="{6CA8423F-B3F0-434F-89C1-6CD2F23320A3}" destId="{2E077DD9-E3A9-428B-94DC-719701DFE0D7}" srcOrd="5" destOrd="0" presId="urn:microsoft.com/office/officeart/2018/2/layout/IconVerticalSolidList"/>
    <dgm:cxn modelId="{4221CE5B-4CC2-40F5-85E2-B5DD8A3F84B3}" type="presParOf" srcId="{6CA8423F-B3F0-434F-89C1-6CD2F23320A3}" destId="{D0183119-B812-414B-BBEA-E93EDEC2EE64}" srcOrd="6" destOrd="0" presId="urn:microsoft.com/office/officeart/2018/2/layout/IconVerticalSolidList"/>
    <dgm:cxn modelId="{6843C385-70F9-4A77-94E3-F17226E98F03}" type="presParOf" srcId="{D0183119-B812-414B-BBEA-E93EDEC2EE64}" destId="{E6285D5C-AC18-4328-8CC7-2ADF2AD01F73}" srcOrd="0" destOrd="0" presId="urn:microsoft.com/office/officeart/2018/2/layout/IconVerticalSolidList"/>
    <dgm:cxn modelId="{94D107F0-6958-484F-B62C-29A84F657646}" type="presParOf" srcId="{D0183119-B812-414B-BBEA-E93EDEC2EE64}" destId="{79C68592-946E-44A0-A277-5EF9A764CFC8}" srcOrd="1" destOrd="0" presId="urn:microsoft.com/office/officeart/2018/2/layout/IconVerticalSolidList"/>
    <dgm:cxn modelId="{AC9F2324-4275-4576-8E26-E4FBE227D96A}" type="presParOf" srcId="{D0183119-B812-414B-BBEA-E93EDEC2EE64}" destId="{7E226C92-6E25-459F-8980-34FC79CFA3C4}" srcOrd="2" destOrd="0" presId="urn:microsoft.com/office/officeart/2018/2/layout/IconVerticalSolidList"/>
    <dgm:cxn modelId="{65A033D6-0139-437B-A6B7-B427F531AF1A}" type="presParOf" srcId="{D0183119-B812-414B-BBEA-E93EDEC2EE64}" destId="{DF385DC7-3DD7-4DE6-9171-B223C8A6BF96}" srcOrd="3" destOrd="0" presId="urn:microsoft.com/office/officeart/2018/2/layout/IconVerticalSolidList"/>
    <dgm:cxn modelId="{0B9317F0-3B82-47DF-BD32-6910EA3933AF}" type="presParOf" srcId="{6CA8423F-B3F0-434F-89C1-6CD2F23320A3}" destId="{C773B762-1738-4D50-8262-F99C3DFCE99B}" srcOrd="7" destOrd="0" presId="urn:microsoft.com/office/officeart/2018/2/layout/IconVerticalSolidList"/>
    <dgm:cxn modelId="{CD7E2CFF-BB76-4DB6-B41E-F132D73C2C86}" type="presParOf" srcId="{6CA8423F-B3F0-434F-89C1-6CD2F23320A3}" destId="{84DC3A8C-3298-49DB-968E-2961E36349A0}" srcOrd="8" destOrd="0" presId="urn:microsoft.com/office/officeart/2018/2/layout/IconVerticalSolidList"/>
    <dgm:cxn modelId="{81E38624-9C35-4B76-BF41-6D9FA4394726}" type="presParOf" srcId="{84DC3A8C-3298-49DB-968E-2961E36349A0}" destId="{6C2D429E-1C21-47BC-BB35-E4284608A9D8}" srcOrd="0" destOrd="0" presId="urn:microsoft.com/office/officeart/2018/2/layout/IconVerticalSolidList"/>
    <dgm:cxn modelId="{AF41CF52-F0DA-44E1-A8E4-2F9E28266738}" type="presParOf" srcId="{84DC3A8C-3298-49DB-968E-2961E36349A0}" destId="{AC829900-8DA0-426E-8579-F2BEFEC5AFF1}" srcOrd="1" destOrd="0" presId="urn:microsoft.com/office/officeart/2018/2/layout/IconVerticalSolidList"/>
    <dgm:cxn modelId="{C92D19E5-5F9E-4D17-B166-7E1A5A8D3F64}" type="presParOf" srcId="{84DC3A8C-3298-49DB-968E-2961E36349A0}" destId="{EDCE8A8C-9B16-49BC-BBDB-C0673B562F41}" srcOrd="2" destOrd="0" presId="urn:microsoft.com/office/officeart/2018/2/layout/IconVerticalSolidList"/>
    <dgm:cxn modelId="{2F0D0060-6694-48A1-B758-36D2E83F4D81}" type="presParOf" srcId="{84DC3A8C-3298-49DB-968E-2961E36349A0}" destId="{198718CD-06E3-4606-AAAD-E324CD8FE054}" srcOrd="3" destOrd="0" presId="urn:microsoft.com/office/officeart/2018/2/layout/IconVerticalSolidList"/>
    <dgm:cxn modelId="{B5429AD5-929A-4BB7-BC02-DF8DFBBD1841}" type="presParOf" srcId="{6CA8423F-B3F0-434F-89C1-6CD2F23320A3}" destId="{E26B3A07-0A64-46A1-ADBF-592962B8438D}" srcOrd="9" destOrd="0" presId="urn:microsoft.com/office/officeart/2018/2/layout/IconVerticalSolidList"/>
    <dgm:cxn modelId="{38DCED52-EC48-4AEE-9FE7-69C3DE421B5D}" type="presParOf" srcId="{6CA8423F-B3F0-434F-89C1-6CD2F23320A3}" destId="{16CED1B5-8B4E-4317-9EE2-8B984DDE2EB9}" srcOrd="10" destOrd="0" presId="urn:microsoft.com/office/officeart/2018/2/layout/IconVerticalSolidList"/>
    <dgm:cxn modelId="{CF8CC1BE-F919-4186-BE37-81A5DB87BC65}" type="presParOf" srcId="{16CED1B5-8B4E-4317-9EE2-8B984DDE2EB9}" destId="{FF055606-6CBD-42AE-8C5C-A77CA19B8848}" srcOrd="0" destOrd="0" presId="urn:microsoft.com/office/officeart/2018/2/layout/IconVerticalSolidList"/>
    <dgm:cxn modelId="{A4CC139F-DC33-436E-B0A2-55F258F3D9FC}" type="presParOf" srcId="{16CED1B5-8B4E-4317-9EE2-8B984DDE2EB9}" destId="{B30EA0DF-084E-44EB-88A6-C5BA2558085E}" srcOrd="1" destOrd="0" presId="urn:microsoft.com/office/officeart/2018/2/layout/IconVerticalSolidList"/>
    <dgm:cxn modelId="{0A460623-391A-4BE6-98A9-12E9601A8B63}" type="presParOf" srcId="{16CED1B5-8B4E-4317-9EE2-8B984DDE2EB9}" destId="{F9B1AF8C-5702-4B6A-B203-A49BEC710CC5}" srcOrd="2" destOrd="0" presId="urn:microsoft.com/office/officeart/2018/2/layout/IconVerticalSolidList"/>
    <dgm:cxn modelId="{E0675191-530E-4833-8656-757511657615}" type="presParOf" srcId="{16CED1B5-8B4E-4317-9EE2-8B984DDE2EB9}" destId="{C58BD0DA-CCAE-4B08-A110-F41AC0CC1E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0568802-859B-4B03-B4D6-693F5F97A03E}"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F38F178D-0719-4E20-9356-8240A205F277}">
      <dgm:prSet/>
      <dgm:spPr/>
      <dgm:t>
        <a:bodyPr/>
        <a:lstStyle/>
        <a:p>
          <a:pPr>
            <a:defRPr cap="all"/>
          </a:pPr>
          <a:r>
            <a:rPr lang="en-GB" b="1" dirty="0">
              <a:solidFill>
                <a:schemeClr val="bg1"/>
              </a:solidFill>
            </a:rPr>
            <a:t>Tradition in academia – “who is the lead author?”</a:t>
          </a:r>
          <a:endParaRPr lang="en-US" b="1" dirty="0">
            <a:solidFill>
              <a:schemeClr val="bg1"/>
            </a:solidFill>
          </a:endParaRPr>
        </a:p>
      </dgm:t>
    </dgm:pt>
    <dgm:pt modelId="{D82DD0C9-165C-4690-855C-E560A62E9465}" type="parTrans" cxnId="{DA322898-5A9E-4B15-AB26-DF3CEE6AFCC0}">
      <dgm:prSet/>
      <dgm:spPr/>
      <dgm:t>
        <a:bodyPr/>
        <a:lstStyle/>
        <a:p>
          <a:endParaRPr lang="en-US">
            <a:solidFill>
              <a:schemeClr val="bg1"/>
            </a:solidFill>
          </a:endParaRPr>
        </a:p>
      </dgm:t>
    </dgm:pt>
    <dgm:pt modelId="{C9AD7011-68A6-40CC-8FB6-51B9C19AC2FB}" type="sibTrans" cxnId="{DA322898-5A9E-4B15-AB26-DF3CEE6AFCC0}">
      <dgm:prSet/>
      <dgm:spPr/>
      <dgm:t>
        <a:bodyPr/>
        <a:lstStyle/>
        <a:p>
          <a:endParaRPr lang="en-US">
            <a:solidFill>
              <a:schemeClr val="bg1"/>
            </a:solidFill>
          </a:endParaRPr>
        </a:p>
      </dgm:t>
    </dgm:pt>
    <dgm:pt modelId="{C4D278C2-6D78-43F4-9AF1-01F7B77C666C}">
      <dgm:prSet/>
      <dgm:spPr/>
      <dgm:t>
        <a:bodyPr/>
        <a:lstStyle/>
        <a:p>
          <a:pPr>
            <a:defRPr cap="all"/>
          </a:pPr>
          <a:r>
            <a:rPr lang="en-GB" b="1" dirty="0">
              <a:solidFill>
                <a:schemeClr val="bg1"/>
              </a:solidFill>
            </a:rPr>
            <a:t>How does someone ACHIEVE the position of “lead author”?</a:t>
          </a:r>
          <a:endParaRPr lang="en-US" b="1" dirty="0">
            <a:solidFill>
              <a:schemeClr val="bg1"/>
            </a:solidFill>
          </a:endParaRPr>
        </a:p>
      </dgm:t>
    </dgm:pt>
    <dgm:pt modelId="{8910546C-9C90-4F9C-AB0A-65FF2F3DE086}" type="parTrans" cxnId="{96C8046F-4D0F-43AC-9B25-72B510FA17ED}">
      <dgm:prSet/>
      <dgm:spPr/>
      <dgm:t>
        <a:bodyPr/>
        <a:lstStyle/>
        <a:p>
          <a:endParaRPr lang="en-US">
            <a:solidFill>
              <a:schemeClr val="bg1"/>
            </a:solidFill>
          </a:endParaRPr>
        </a:p>
      </dgm:t>
    </dgm:pt>
    <dgm:pt modelId="{A3471560-8EDD-49A9-99D4-71D7FC983210}" type="sibTrans" cxnId="{96C8046F-4D0F-43AC-9B25-72B510FA17ED}">
      <dgm:prSet/>
      <dgm:spPr/>
      <dgm:t>
        <a:bodyPr/>
        <a:lstStyle/>
        <a:p>
          <a:endParaRPr lang="en-US">
            <a:solidFill>
              <a:schemeClr val="bg1"/>
            </a:solidFill>
          </a:endParaRPr>
        </a:p>
      </dgm:t>
    </dgm:pt>
    <dgm:pt modelId="{04EC8ED1-CF68-4155-AC14-1587F17DD5B7}">
      <dgm:prSet/>
      <dgm:spPr/>
      <dgm:t>
        <a:bodyPr/>
        <a:lstStyle/>
        <a:p>
          <a:pPr>
            <a:defRPr cap="all"/>
          </a:pPr>
          <a:r>
            <a:rPr lang="en-US" b="1" dirty="0">
              <a:solidFill>
                <a:schemeClr val="bg1"/>
              </a:solidFill>
            </a:rPr>
            <a:t>Funding, time, space, opportunity </a:t>
          </a:r>
        </a:p>
        <a:p>
          <a:pPr>
            <a:defRPr cap="all"/>
          </a:pPr>
          <a:r>
            <a:rPr lang="en-US" b="1" dirty="0">
              <a:solidFill>
                <a:schemeClr val="bg1"/>
              </a:solidFill>
            </a:rPr>
            <a:t>(sounds familiar??)</a:t>
          </a:r>
        </a:p>
      </dgm:t>
    </dgm:pt>
    <dgm:pt modelId="{E58CB487-AC3D-4E7F-B189-6BD1534F3F40}" type="parTrans" cxnId="{FC3462D1-4B0D-4CD3-AA34-F57AF4DC4FA4}">
      <dgm:prSet/>
      <dgm:spPr/>
      <dgm:t>
        <a:bodyPr/>
        <a:lstStyle/>
        <a:p>
          <a:endParaRPr lang="en-US">
            <a:solidFill>
              <a:schemeClr val="bg1"/>
            </a:solidFill>
          </a:endParaRPr>
        </a:p>
      </dgm:t>
    </dgm:pt>
    <dgm:pt modelId="{FE3B9009-EB3C-4911-8AFF-B3374BF2E13B}" type="sibTrans" cxnId="{FC3462D1-4B0D-4CD3-AA34-F57AF4DC4FA4}">
      <dgm:prSet/>
      <dgm:spPr/>
      <dgm:t>
        <a:bodyPr/>
        <a:lstStyle/>
        <a:p>
          <a:endParaRPr lang="en-US">
            <a:solidFill>
              <a:schemeClr val="bg1"/>
            </a:solidFill>
          </a:endParaRPr>
        </a:p>
      </dgm:t>
    </dgm:pt>
    <dgm:pt modelId="{E855D877-9576-465A-9F2A-BFA7B1BAE0C8}">
      <dgm:prSet/>
      <dgm:spPr/>
      <dgm:t>
        <a:bodyPr/>
        <a:lstStyle/>
        <a:p>
          <a:pPr>
            <a:defRPr cap="all"/>
          </a:pPr>
          <a:r>
            <a:rPr lang="en-US" b="1" dirty="0" err="1">
              <a:solidFill>
                <a:schemeClr val="bg1"/>
              </a:solidFill>
            </a:rPr>
            <a:t>Recognise</a:t>
          </a:r>
          <a:r>
            <a:rPr lang="en-US" b="1" dirty="0">
              <a:solidFill>
                <a:schemeClr val="bg1"/>
              </a:solidFill>
            </a:rPr>
            <a:t> the imbalance of </a:t>
          </a:r>
          <a:r>
            <a:rPr lang="en-US" b="1" u="sng" dirty="0">
              <a:solidFill>
                <a:schemeClr val="bg1"/>
              </a:solidFill>
            </a:rPr>
            <a:t>power</a:t>
          </a:r>
          <a:r>
            <a:rPr lang="en-US" b="1" dirty="0">
              <a:solidFill>
                <a:schemeClr val="bg1"/>
              </a:solidFill>
            </a:rPr>
            <a:t> existing in authorship</a:t>
          </a:r>
        </a:p>
      </dgm:t>
    </dgm:pt>
    <dgm:pt modelId="{2733509A-F83B-453B-B11D-4DF0E018F652}" type="parTrans" cxnId="{1EA9CB74-1396-4EF9-8AEC-13A8B067954D}">
      <dgm:prSet/>
      <dgm:spPr/>
      <dgm:t>
        <a:bodyPr/>
        <a:lstStyle/>
        <a:p>
          <a:endParaRPr lang="en-US">
            <a:solidFill>
              <a:schemeClr val="bg1"/>
            </a:solidFill>
          </a:endParaRPr>
        </a:p>
      </dgm:t>
    </dgm:pt>
    <dgm:pt modelId="{559DB65A-4D71-4799-9980-C26DA68A98DA}" type="sibTrans" cxnId="{1EA9CB74-1396-4EF9-8AEC-13A8B067954D}">
      <dgm:prSet/>
      <dgm:spPr/>
      <dgm:t>
        <a:bodyPr/>
        <a:lstStyle/>
        <a:p>
          <a:endParaRPr lang="en-US">
            <a:solidFill>
              <a:schemeClr val="bg1"/>
            </a:solidFill>
          </a:endParaRPr>
        </a:p>
      </dgm:t>
    </dgm:pt>
    <dgm:pt modelId="{AF0DEEF3-F41A-4CF0-94B3-4BCF2653221F}">
      <dgm:prSet/>
      <dgm:spPr/>
      <dgm:t>
        <a:bodyPr/>
        <a:lstStyle/>
        <a:p>
          <a:pPr>
            <a:defRPr cap="all"/>
          </a:pPr>
          <a:r>
            <a:rPr lang="en-US" b="1" dirty="0">
              <a:solidFill>
                <a:schemeClr val="bg1"/>
              </a:solidFill>
            </a:rPr>
            <a:t>Alternative practice to “share” lead authorship</a:t>
          </a:r>
        </a:p>
      </dgm:t>
    </dgm:pt>
    <dgm:pt modelId="{D50A42B8-1F68-4340-9616-A5655FED3181}" type="parTrans" cxnId="{902EDA02-86DD-49FC-8068-990AA16350B7}">
      <dgm:prSet/>
      <dgm:spPr/>
      <dgm:t>
        <a:bodyPr/>
        <a:lstStyle/>
        <a:p>
          <a:endParaRPr lang="en-US">
            <a:solidFill>
              <a:schemeClr val="bg1"/>
            </a:solidFill>
          </a:endParaRPr>
        </a:p>
      </dgm:t>
    </dgm:pt>
    <dgm:pt modelId="{5E83707F-DC1A-4558-8BBE-C908848C00A8}" type="sibTrans" cxnId="{902EDA02-86DD-49FC-8068-990AA16350B7}">
      <dgm:prSet/>
      <dgm:spPr/>
      <dgm:t>
        <a:bodyPr/>
        <a:lstStyle/>
        <a:p>
          <a:endParaRPr lang="en-US">
            <a:solidFill>
              <a:schemeClr val="bg1"/>
            </a:solidFill>
          </a:endParaRPr>
        </a:p>
      </dgm:t>
    </dgm:pt>
    <dgm:pt modelId="{BBD7C7E6-D6A6-4464-93BE-ADE573DC9A71}" type="pres">
      <dgm:prSet presAssocID="{40568802-859B-4B03-B4D6-693F5F97A03E}" presName="root" presStyleCnt="0">
        <dgm:presLayoutVars>
          <dgm:dir/>
          <dgm:resizeHandles val="exact"/>
        </dgm:presLayoutVars>
      </dgm:prSet>
      <dgm:spPr/>
    </dgm:pt>
    <dgm:pt modelId="{F523ADE6-492B-4A38-860F-10F37FDF1B86}" type="pres">
      <dgm:prSet presAssocID="{F38F178D-0719-4E20-9356-8240A205F277}" presName="compNode" presStyleCnt="0"/>
      <dgm:spPr/>
    </dgm:pt>
    <dgm:pt modelId="{12E34021-AD99-4D4C-983C-08F006B5C572}" type="pres">
      <dgm:prSet presAssocID="{F38F178D-0719-4E20-9356-8240A205F277}" presName="iconBgRect" presStyleLbl="bgShp" presStyleIdx="0" presStyleCnt="5"/>
      <dgm:spPr/>
    </dgm:pt>
    <dgm:pt modelId="{5D38F670-00FE-43F7-92DB-4309575FAB56}" type="pres">
      <dgm:prSet presAssocID="{F38F178D-0719-4E20-9356-8240A205F27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5877E5A0-D674-4600-BFC2-C58A93561B3F}" type="pres">
      <dgm:prSet presAssocID="{F38F178D-0719-4E20-9356-8240A205F277}" presName="spaceRect" presStyleCnt="0"/>
      <dgm:spPr/>
    </dgm:pt>
    <dgm:pt modelId="{37718E2E-B280-43E3-9CFD-85DF0D315818}" type="pres">
      <dgm:prSet presAssocID="{F38F178D-0719-4E20-9356-8240A205F277}" presName="textRect" presStyleLbl="revTx" presStyleIdx="0" presStyleCnt="5">
        <dgm:presLayoutVars>
          <dgm:chMax val="1"/>
          <dgm:chPref val="1"/>
        </dgm:presLayoutVars>
      </dgm:prSet>
      <dgm:spPr/>
    </dgm:pt>
    <dgm:pt modelId="{E3379D91-8F2C-4564-BC84-F2BBED531D01}" type="pres">
      <dgm:prSet presAssocID="{C9AD7011-68A6-40CC-8FB6-51B9C19AC2FB}" presName="sibTrans" presStyleCnt="0"/>
      <dgm:spPr/>
    </dgm:pt>
    <dgm:pt modelId="{E0D8602D-FC31-47BE-9658-F60378D417B8}" type="pres">
      <dgm:prSet presAssocID="{C4D278C2-6D78-43F4-9AF1-01F7B77C666C}" presName="compNode" presStyleCnt="0"/>
      <dgm:spPr/>
    </dgm:pt>
    <dgm:pt modelId="{2641BE64-3F0B-49EB-848F-51073F3D5739}" type="pres">
      <dgm:prSet presAssocID="{C4D278C2-6D78-43F4-9AF1-01F7B77C666C}" presName="iconBgRect" presStyleLbl="bgShp" presStyleIdx="1" presStyleCnt="5"/>
      <dgm:spPr/>
    </dgm:pt>
    <dgm:pt modelId="{13F97772-8DB0-485B-8D95-9531F6EF05EA}" type="pres">
      <dgm:prSet presAssocID="{C4D278C2-6D78-43F4-9AF1-01F7B77C666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EF9767A9-F693-42B0-9A33-415233384B95}" type="pres">
      <dgm:prSet presAssocID="{C4D278C2-6D78-43F4-9AF1-01F7B77C666C}" presName="spaceRect" presStyleCnt="0"/>
      <dgm:spPr/>
    </dgm:pt>
    <dgm:pt modelId="{6F6FD4AB-6602-4ADC-AF3C-E0146B1E6FB0}" type="pres">
      <dgm:prSet presAssocID="{C4D278C2-6D78-43F4-9AF1-01F7B77C666C}" presName="textRect" presStyleLbl="revTx" presStyleIdx="1" presStyleCnt="5">
        <dgm:presLayoutVars>
          <dgm:chMax val="1"/>
          <dgm:chPref val="1"/>
        </dgm:presLayoutVars>
      </dgm:prSet>
      <dgm:spPr/>
    </dgm:pt>
    <dgm:pt modelId="{D7A04999-95E4-4956-A5F5-702A5F2099B6}" type="pres">
      <dgm:prSet presAssocID="{A3471560-8EDD-49A9-99D4-71D7FC983210}" presName="sibTrans" presStyleCnt="0"/>
      <dgm:spPr/>
    </dgm:pt>
    <dgm:pt modelId="{B57A9212-F2BF-46EC-B03B-50CB7E7C825D}" type="pres">
      <dgm:prSet presAssocID="{04EC8ED1-CF68-4155-AC14-1587F17DD5B7}" presName="compNode" presStyleCnt="0"/>
      <dgm:spPr/>
    </dgm:pt>
    <dgm:pt modelId="{DC87881E-FB72-4706-8D87-31BE0C17078A}" type="pres">
      <dgm:prSet presAssocID="{04EC8ED1-CF68-4155-AC14-1587F17DD5B7}" presName="iconBgRect" presStyleLbl="bgShp" presStyleIdx="2" presStyleCnt="5"/>
      <dgm:spPr/>
    </dgm:pt>
    <dgm:pt modelId="{30A7EC4C-87CA-4DF1-80C0-1D87ACEF0887}" type="pres">
      <dgm:prSet presAssocID="{04EC8ED1-CF68-4155-AC14-1587F17DD5B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af"/>
        </a:ext>
      </dgm:extLst>
    </dgm:pt>
    <dgm:pt modelId="{E49461B3-B8C7-437A-B71A-C0C757A9C560}" type="pres">
      <dgm:prSet presAssocID="{04EC8ED1-CF68-4155-AC14-1587F17DD5B7}" presName="spaceRect" presStyleCnt="0"/>
      <dgm:spPr/>
    </dgm:pt>
    <dgm:pt modelId="{5A2464AD-E3BC-4F67-91AE-2428F55279B8}" type="pres">
      <dgm:prSet presAssocID="{04EC8ED1-CF68-4155-AC14-1587F17DD5B7}" presName="textRect" presStyleLbl="revTx" presStyleIdx="2" presStyleCnt="5">
        <dgm:presLayoutVars>
          <dgm:chMax val="1"/>
          <dgm:chPref val="1"/>
        </dgm:presLayoutVars>
      </dgm:prSet>
      <dgm:spPr/>
    </dgm:pt>
    <dgm:pt modelId="{9014AFE8-B94E-47F4-9392-C2955E1A280A}" type="pres">
      <dgm:prSet presAssocID="{FE3B9009-EB3C-4911-8AFF-B3374BF2E13B}" presName="sibTrans" presStyleCnt="0"/>
      <dgm:spPr/>
    </dgm:pt>
    <dgm:pt modelId="{93DAAD15-F474-442C-B7D6-E05CD59AFA13}" type="pres">
      <dgm:prSet presAssocID="{E855D877-9576-465A-9F2A-BFA7B1BAE0C8}" presName="compNode" presStyleCnt="0"/>
      <dgm:spPr/>
    </dgm:pt>
    <dgm:pt modelId="{A8A8432E-9EC1-446C-96D6-FF6C8F3B48D8}" type="pres">
      <dgm:prSet presAssocID="{E855D877-9576-465A-9F2A-BFA7B1BAE0C8}" presName="iconBgRect" presStyleLbl="bgShp" presStyleIdx="3" presStyleCnt="5"/>
      <dgm:spPr/>
    </dgm:pt>
    <dgm:pt modelId="{3AB2E5B0-26D9-44A5-98FF-4FD170201E98}" type="pres">
      <dgm:prSet presAssocID="{E855D877-9576-465A-9F2A-BFA7B1BAE0C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A4B5EB8E-4B7B-4C4D-8BEB-B20F99756583}" type="pres">
      <dgm:prSet presAssocID="{E855D877-9576-465A-9F2A-BFA7B1BAE0C8}" presName="spaceRect" presStyleCnt="0"/>
      <dgm:spPr/>
    </dgm:pt>
    <dgm:pt modelId="{79E49F16-80FF-464C-943C-204B62BAD7D2}" type="pres">
      <dgm:prSet presAssocID="{E855D877-9576-465A-9F2A-BFA7B1BAE0C8}" presName="textRect" presStyleLbl="revTx" presStyleIdx="3" presStyleCnt="5">
        <dgm:presLayoutVars>
          <dgm:chMax val="1"/>
          <dgm:chPref val="1"/>
        </dgm:presLayoutVars>
      </dgm:prSet>
      <dgm:spPr/>
    </dgm:pt>
    <dgm:pt modelId="{80609490-46A6-4426-880E-40ABA1AB08B4}" type="pres">
      <dgm:prSet presAssocID="{559DB65A-4D71-4799-9980-C26DA68A98DA}" presName="sibTrans" presStyleCnt="0"/>
      <dgm:spPr/>
    </dgm:pt>
    <dgm:pt modelId="{4004CBED-79B4-45C7-9772-D8769B23B64E}" type="pres">
      <dgm:prSet presAssocID="{AF0DEEF3-F41A-4CF0-94B3-4BCF2653221F}" presName="compNode" presStyleCnt="0"/>
      <dgm:spPr/>
    </dgm:pt>
    <dgm:pt modelId="{1FFA5634-4521-414D-8FB4-5C018D71613C}" type="pres">
      <dgm:prSet presAssocID="{AF0DEEF3-F41A-4CF0-94B3-4BCF2653221F}" presName="iconBgRect" presStyleLbl="bgShp" presStyleIdx="4" presStyleCnt="5"/>
      <dgm:spPr/>
    </dgm:pt>
    <dgm:pt modelId="{AD175806-2647-4C74-8403-8AD871C3F040}" type="pres">
      <dgm:prSet presAssocID="{AF0DEEF3-F41A-4CF0-94B3-4BCF2653221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E33C4D8E-C5C8-42E8-8638-D93DB7371B35}" type="pres">
      <dgm:prSet presAssocID="{AF0DEEF3-F41A-4CF0-94B3-4BCF2653221F}" presName="spaceRect" presStyleCnt="0"/>
      <dgm:spPr/>
    </dgm:pt>
    <dgm:pt modelId="{32744E6D-E63B-4317-BDCE-A4C8509C1A4D}" type="pres">
      <dgm:prSet presAssocID="{AF0DEEF3-F41A-4CF0-94B3-4BCF2653221F}" presName="textRect" presStyleLbl="revTx" presStyleIdx="4" presStyleCnt="5">
        <dgm:presLayoutVars>
          <dgm:chMax val="1"/>
          <dgm:chPref val="1"/>
        </dgm:presLayoutVars>
      </dgm:prSet>
      <dgm:spPr/>
    </dgm:pt>
  </dgm:ptLst>
  <dgm:cxnLst>
    <dgm:cxn modelId="{902EDA02-86DD-49FC-8068-990AA16350B7}" srcId="{40568802-859B-4B03-B4D6-693F5F97A03E}" destId="{AF0DEEF3-F41A-4CF0-94B3-4BCF2653221F}" srcOrd="4" destOrd="0" parTransId="{D50A42B8-1F68-4340-9616-A5655FED3181}" sibTransId="{5E83707F-DC1A-4558-8BBE-C908848C00A8}"/>
    <dgm:cxn modelId="{06203E5E-6590-4157-8B59-E4F93DF775C2}" type="presOf" srcId="{04EC8ED1-CF68-4155-AC14-1587F17DD5B7}" destId="{5A2464AD-E3BC-4F67-91AE-2428F55279B8}" srcOrd="0" destOrd="0" presId="urn:microsoft.com/office/officeart/2018/5/layout/IconCircleLabelList"/>
    <dgm:cxn modelId="{BA55F15E-E75F-473D-889A-F906FA7C7637}" type="presOf" srcId="{AF0DEEF3-F41A-4CF0-94B3-4BCF2653221F}" destId="{32744E6D-E63B-4317-BDCE-A4C8509C1A4D}" srcOrd="0" destOrd="0" presId="urn:microsoft.com/office/officeart/2018/5/layout/IconCircleLabelList"/>
    <dgm:cxn modelId="{96C8046F-4D0F-43AC-9B25-72B510FA17ED}" srcId="{40568802-859B-4B03-B4D6-693F5F97A03E}" destId="{C4D278C2-6D78-43F4-9AF1-01F7B77C666C}" srcOrd="1" destOrd="0" parTransId="{8910546C-9C90-4F9C-AB0A-65FF2F3DE086}" sibTransId="{A3471560-8EDD-49A9-99D4-71D7FC983210}"/>
    <dgm:cxn modelId="{1EA9CB74-1396-4EF9-8AEC-13A8B067954D}" srcId="{40568802-859B-4B03-B4D6-693F5F97A03E}" destId="{E855D877-9576-465A-9F2A-BFA7B1BAE0C8}" srcOrd="3" destOrd="0" parTransId="{2733509A-F83B-453B-B11D-4DF0E018F652}" sibTransId="{559DB65A-4D71-4799-9980-C26DA68A98DA}"/>
    <dgm:cxn modelId="{32C5E575-6AF5-403F-9C7C-1E884C5DCA5A}" type="presOf" srcId="{F38F178D-0719-4E20-9356-8240A205F277}" destId="{37718E2E-B280-43E3-9CFD-85DF0D315818}" srcOrd="0" destOrd="0" presId="urn:microsoft.com/office/officeart/2018/5/layout/IconCircleLabelList"/>
    <dgm:cxn modelId="{DA322898-5A9E-4B15-AB26-DF3CEE6AFCC0}" srcId="{40568802-859B-4B03-B4D6-693F5F97A03E}" destId="{F38F178D-0719-4E20-9356-8240A205F277}" srcOrd="0" destOrd="0" parTransId="{D82DD0C9-165C-4690-855C-E560A62E9465}" sibTransId="{C9AD7011-68A6-40CC-8FB6-51B9C19AC2FB}"/>
    <dgm:cxn modelId="{0478F6C9-0172-402A-891C-528E3E9A0F8B}" type="presOf" srcId="{40568802-859B-4B03-B4D6-693F5F97A03E}" destId="{BBD7C7E6-D6A6-4464-93BE-ADE573DC9A71}" srcOrd="0" destOrd="0" presId="urn:microsoft.com/office/officeart/2018/5/layout/IconCircleLabelList"/>
    <dgm:cxn modelId="{FC3462D1-4B0D-4CD3-AA34-F57AF4DC4FA4}" srcId="{40568802-859B-4B03-B4D6-693F5F97A03E}" destId="{04EC8ED1-CF68-4155-AC14-1587F17DD5B7}" srcOrd="2" destOrd="0" parTransId="{E58CB487-AC3D-4E7F-B189-6BD1534F3F40}" sibTransId="{FE3B9009-EB3C-4911-8AFF-B3374BF2E13B}"/>
    <dgm:cxn modelId="{111F80D1-D132-4F73-9AEC-D98CEA5C895A}" type="presOf" srcId="{C4D278C2-6D78-43F4-9AF1-01F7B77C666C}" destId="{6F6FD4AB-6602-4ADC-AF3C-E0146B1E6FB0}" srcOrd="0" destOrd="0" presId="urn:microsoft.com/office/officeart/2018/5/layout/IconCircleLabelList"/>
    <dgm:cxn modelId="{E098D4DE-9F72-42BA-B1F6-9B9C8B43398F}" type="presOf" srcId="{E855D877-9576-465A-9F2A-BFA7B1BAE0C8}" destId="{79E49F16-80FF-464C-943C-204B62BAD7D2}" srcOrd="0" destOrd="0" presId="urn:microsoft.com/office/officeart/2018/5/layout/IconCircleLabelList"/>
    <dgm:cxn modelId="{3E39E95E-1160-46E8-A69E-11830F153F6F}" type="presParOf" srcId="{BBD7C7E6-D6A6-4464-93BE-ADE573DC9A71}" destId="{F523ADE6-492B-4A38-860F-10F37FDF1B86}" srcOrd="0" destOrd="0" presId="urn:microsoft.com/office/officeart/2018/5/layout/IconCircleLabelList"/>
    <dgm:cxn modelId="{06375F4D-21EA-4C3C-85CC-081C92215552}" type="presParOf" srcId="{F523ADE6-492B-4A38-860F-10F37FDF1B86}" destId="{12E34021-AD99-4D4C-983C-08F006B5C572}" srcOrd="0" destOrd="0" presId="urn:microsoft.com/office/officeart/2018/5/layout/IconCircleLabelList"/>
    <dgm:cxn modelId="{66D8A7C4-E643-4C1E-AA01-5F2E3B86391D}" type="presParOf" srcId="{F523ADE6-492B-4A38-860F-10F37FDF1B86}" destId="{5D38F670-00FE-43F7-92DB-4309575FAB56}" srcOrd="1" destOrd="0" presId="urn:microsoft.com/office/officeart/2018/5/layout/IconCircleLabelList"/>
    <dgm:cxn modelId="{1F40A285-4D58-420A-9DEB-FB80FE147647}" type="presParOf" srcId="{F523ADE6-492B-4A38-860F-10F37FDF1B86}" destId="{5877E5A0-D674-4600-BFC2-C58A93561B3F}" srcOrd="2" destOrd="0" presId="urn:microsoft.com/office/officeart/2018/5/layout/IconCircleLabelList"/>
    <dgm:cxn modelId="{226FACD9-0368-49BA-A909-DE7FA6343447}" type="presParOf" srcId="{F523ADE6-492B-4A38-860F-10F37FDF1B86}" destId="{37718E2E-B280-43E3-9CFD-85DF0D315818}" srcOrd="3" destOrd="0" presId="urn:microsoft.com/office/officeart/2018/5/layout/IconCircleLabelList"/>
    <dgm:cxn modelId="{DF7C8BBD-844C-4739-9121-96EA70A7EB37}" type="presParOf" srcId="{BBD7C7E6-D6A6-4464-93BE-ADE573DC9A71}" destId="{E3379D91-8F2C-4564-BC84-F2BBED531D01}" srcOrd="1" destOrd="0" presId="urn:microsoft.com/office/officeart/2018/5/layout/IconCircleLabelList"/>
    <dgm:cxn modelId="{FE85C9D8-71E9-491C-89E4-428BFF67CD83}" type="presParOf" srcId="{BBD7C7E6-D6A6-4464-93BE-ADE573DC9A71}" destId="{E0D8602D-FC31-47BE-9658-F60378D417B8}" srcOrd="2" destOrd="0" presId="urn:microsoft.com/office/officeart/2018/5/layout/IconCircleLabelList"/>
    <dgm:cxn modelId="{B79EB9C4-6D11-47B1-9B54-1D0064B7A417}" type="presParOf" srcId="{E0D8602D-FC31-47BE-9658-F60378D417B8}" destId="{2641BE64-3F0B-49EB-848F-51073F3D5739}" srcOrd="0" destOrd="0" presId="urn:microsoft.com/office/officeart/2018/5/layout/IconCircleLabelList"/>
    <dgm:cxn modelId="{ACEBB1B8-9092-40B9-A7FD-D8ECF9A68F80}" type="presParOf" srcId="{E0D8602D-FC31-47BE-9658-F60378D417B8}" destId="{13F97772-8DB0-485B-8D95-9531F6EF05EA}" srcOrd="1" destOrd="0" presId="urn:microsoft.com/office/officeart/2018/5/layout/IconCircleLabelList"/>
    <dgm:cxn modelId="{C2D1C780-711E-4830-B550-C6009FB22EED}" type="presParOf" srcId="{E0D8602D-FC31-47BE-9658-F60378D417B8}" destId="{EF9767A9-F693-42B0-9A33-415233384B95}" srcOrd="2" destOrd="0" presId="urn:microsoft.com/office/officeart/2018/5/layout/IconCircleLabelList"/>
    <dgm:cxn modelId="{4E478356-6467-4CC4-A708-443888EDE86C}" type="presParOf" srcId="{E0D8602D-FC31-47BE-9658-F60378D417B8}" destId="{6F6FD4AB-6602-4ADC-AF3C-E0146B1E6FB0}" srcOrd="3" destOrd="0" presId="urn:microsoft.com/office/officeart/2018/5/layout/IconCircleLabelList"/>
    <dgm:cxn modelId="{421AAA14-CBE6-4994-A791-B1D27B2BF8F9}" type="presParOf" srcId="{BBD7C7E6-D6A6-4464-93BE-ADE573DC9A71}" destId="{D7A04999-95E4-4956-A5F5-702A5F2099B6}" srcOrd="3" destOrd="0" presId="urn:microsoft.com/office/officeart/2018/5/layout/IconCircleLabelList"/>
    <dgm:cxn modelId="{505F4F14-D342-4C29-B87B-CDC3468D985F}" type="presParOf" srcId="{BBD7C7E6-D6A6-4464-93BE-ADE573DC9A71}" destId="{B57A9212-F2BF-46EC-B03B-50CB7E7C825D}" srcOrd="4" destOrd="0" presId="urn:microsoft.com/office/officeart/2018/5/layout/IconCircleLabelList"/>
    <dgm:cxn modelId="{E5D203A2-F91F-4501-8844-DFEE6DE0F31D}" type="presParOf" srcId="{B57A9212-F2BF-46EC-B03B-50CB7E7C825D}" destId="{DC87881E-FB72-4706-8D87-31BE0C17078A}" srcOrd="0" destOrd="0" presId="urn:microsoft.com/office/officeart/2018/5/layout/IconCircleLabelList"/>
    <dgm:cxn modelId="{F19ED51D-F5B6-479E-907D-C03512CE1CE8}" type="presParOf" srcId="{B57A9212-F2BF-46EC-B03B-50CB7E7C825D}" destId="{30A7EC4C-87CA-4DF1-80C0-1D87ACEF0887}" srcOrd="1" destOrd="0" presId="urn:microsoft.com/office/officeart/2018/5/layout/IconCircleLabelList"/>
    <dgm:cxn modelId="{CAA0D513-C36E-4B1A-8CD8-4881CA814CFB}" type="presParOf" srcId="{B57A9212-F2BF-46EC-B03B-50CB7E7C825D}" destId="{E49461B3-B8C7-437A-B71A-C0C757A9C560}" srcOrd="2" destOrd="0" presId="urn:microsoft.com/office/officeart/2018/5/layout/IconCircleLabelList"/>
    <dgm:cxn modelId="{36218811-B906-4A48-A48D-EC88B20B1F55}" type="presParOf" srcId="{B57A9212-F2BF-46EC-B03B-50CB7E7C825D}" destId="{5A2464AD-E3BC-4F67-91AE-2428F55279B8}" srcOrd="3" destOrd="0" presId="urn:microsoft.com/office/officeart/2018/5/layout/IconCircleLabelList"/>
    <dgm:cxn modelId="{1A74975D-5C05-4CFE-A4B7-AFA7DFCE45A5}" type="presParOf" srcId="{BBD7C7E6-D6A6-4464-93BE-ADE573DC9A71}" destId="{9014AFE8-B94E-47F4-9392-C2955E1A280A}" srcOrd="5" destOrd="0" presId="urn:microsoft.com/office/officeart/2018/5/layout/IconCircleLabelList"/>
    <dgm:cxn modelId="{E9E71083-6498-4384-86C0-22379412964B}" type="presParOf" srcId="{BBD7C7E6-D6A6-4464-93BE-ADE573DC9A71}" destId="{93DAAD15-F474-442C-B7D6-E05CD59AFA13}" srcOrd="6" destOrd="0" presId="urn:microsoft.com/office/officeart/2018/5/layout/IconCircleLabelList"/>
    <dgm:cxn modelId="{299BF206-C2DF-4F9F-B88B-3B42D807C0F1}" type="presParOf" srcId="{93DAAD15-F474-442C-B7D6-E05CD59AFA13}" destId="{A8A8432E-9EC1-446C-96D6-FF6C8F3B48D8}" srcOrd="0" destOrd="0" presId="urn:microsoft.com/office/officeart/2018/5/layout/IconCircleLabelList"/>
    <dgm:cxn modelId="{408B1A89-A1D9-4FA8-866D-87DA1F5D28E4}" type="presParOf" srcId="{93DAAD15-F474-442C-B7D6-E05CD59AFA13}" destId="{3AB2E5B0-26D9-44A5-98FF-4FD170201E98}" srcOrd="1" destOrd="0" presId="urn:microsoft.com/office/officeart/2018/5/layout/IconCircleLabelList"/>
    <dgm:cxn modelId="{D10E1BEF-FE72-4C9C-AAB5-B7F31DBBA44A}" type="presParOf" srcId="{93DAAD15-F474-442C-B7D6-E05CD59AFA13}" destId="{A4B5EB8E-4B7B-4C4D-8BEB-B20F99756583}" srcOrd="2" destOrd="0" presId="urn:microsoft.com/office/officeart/2018/5/layout/IconCircleLabelList"/>
    <dgm:cxn modelId="{886EE278-CAAE-4311-89FA-24691B1A655C}" type="presParOf" srcId="{93DAAD15-F474-442C-B7D6-E05CD59AFA13}" destId="{79E49F16-80FF-464C-943C-204B62BAD7D2}" srcOrd="3" destOrd="0" presId="urn:microsoft.com/office/officeart/2018/5/layout/IconCircleLabelList"/>
    <dgm:cxn modelId="{46B1FA47-D8CB-419D-A31F-FB935DD6CE7C}" type="presParOf" srcId="{BBD7C7E6-D6A6-4464-93BE-ADE573DC9A71}" destId="{80609490-46A6-4426-880E-40ABA1AB08B4}" srcOrd="7" destOrd="0" presId="urn:microsoft.com/office/officeart/2018/5/layout/IconCircleLabelList"/>
    <dgm:cxn modelId="{CE5BAFB9-94E0-4EE1-AA2E-2845EF097B11}" type="presParOf" srcId="{BBD7C7E6-D6A6-4464-93BE-ADE573DC9A71}" destId="{4004CBED-79B4-45C7-9772-D8769B23B64E}" srcOrd="8" destOrd="0" presId="urn:microsoft.com/office/officeart/2018/5/layout/IconCircleLabelList"/>
    <dgm:cxn modelId="{A9C9F972-B8E2-4402-B32F-8347DE28EE04}" type="presParOf" srcId="{4004CBED-79B4-45C7-9772-D8769B23B64E}" destId="{1FFA5634-4521-414D-8FB4-5C018D71613C}" srcOrd="0" destOrd="0" presId="urn:microsoft.com/office/officeart/2018/5/layout/IconCircleLabelList"/>
    <dgm:cxn modelId="{2978738F-55C2-4948-9AF6-71E5151FD1CD}" type="presParOf" srcId="{4004CBED-79B4-45C7-9772-D8769B23B64E}" destId="{AD175806-2647-4C74-8403-8AD871C3F040}" srcOrd="1" destOrd="0" presId="urn:microsoft.com/office/officeart/2018/5/layout/IconCircleLabelList"/>
    <dgm:cxn modelId="{7B1B1953-4C70-401F-9B93-0F7B69CDA9C2}" type="presParOf" srcId="{4004CBED-79B4-45C7-9772-D8769B23B64E}" destId="{E33C4D8E-C5C8-42E8-8638-D93DB7371B35}" srcOrd="2" destOrd="0" presId="urn:microsoft.com/office/officeart/2018/5/layout/IconCircleLabelList"/>
    <dgm:cxn modelId="{57E262CB-E799-4004-96FE-0CF9F47EDCE5}" type="presParOf" srcId="{4004CBED-79B4-45C7-9772-D8769B23B64E}" destId="{32744E6D-E63B-4317-BDCE-A4C8509C1A4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CD956E8-BA78-4C10-8854-DD013D419EFB}" type="doc">
      <dgm:prSet loTypeId="urn:microsoft.com/office/officeart/2005/8/layout/arrow5" loCatId="relationship" qsTypeId="urn:microsoft.com/office/officeart/2005/8/quickstyle/simple2" qsCatId="simple" csTypeId="urn:microsoft.com/office/officeart/2005/8/colors/accent3_2" csCatId="accent3" phldr="1"/>
      <dgm:spPr/>
      <dgm:t>
        <a:bodyPr/>
        <a:lstStyle/>
        <a:p>
          <a:endParaRPr lang="en-US"/>
        </a:p>
      </dgm:t>
    </dgm:pt>
    <dgm:pt modelId="{D8134F95-B34B-44DB-AE92-B1919A697677}">
      <dgm:prSet/>
      <dgm:spPr>
        <a:solidFill>
          <a:schemeClr val="accent6">
            <a:lumMod val="75000"/>
          </a:schemeClr>
        </a:solidFill>
      </dgm:spPr>
      <dgm:t>
        <a:bodyPr/>
        <a:lstStyle/>
        <a:p>
          <a:r>
            <a:rPr lang="en-GB" b="1" dirty="0"/>
            <a:t>Decolonising is not a “buzz word” </a:t>
          </a:r>
        </a:p>
        <a:p>
          <a:endParaRPr lang="en-GB" b="1" dirty="0"/>
        </a:p>
        <a:p>
          <a:r>
            <a:rPr lang="en-GB" b="1" dirty="0"/>
            <a:t>Equity does not mean the same as Equality</a:t>
          </a:r>
          <a:endParaRPr lang="en-US" b="1" dirty="0"/>
        </a:p>
      </dgm:t>
    </dgm:pt>
    <dgm:pt modelId="{89C29507-26D5-4F68-9F89-C1273F41C1EF}" type="parTrans" cxnId="{41FF8AD7-90B1-4BC1-9026-D598B5FB1D88}">
      <dgm:prSet/>
      <dgm:spPr/>
      <dgm:t>
        <a:bodyPr/>
        <a:lstStyle/>
        <a:p>
          <a:endParaRPr lang="en-US"/>
        </a:p>
      </dgm:t>
    </dgm:pt>
    <dgm:pt modelId="{C76BCB70-D258-4024-9A44-F74EC72D145B}" type="sibTrans" cxnId="{41FF8AD7-90B1-4BC1-9026-D598B5FB1D88}">
      <dgm:prSet/>
      <dgm:spPr/>
      <dgm:t>
        <a:bodyPr/>
        <a:lstStyle/>
        <a:p>
          <a:endParaRPr lang="en-US"/>
        </a:p>
      </dgm:t>
    </dgm:pt>
    <dgm:pt modelId="{F90D92CF-1DCE-4FCA-9C87-00DFBA15C9C0}">
      <dgm:prSet/>
      <dgm:spPr>
        <a:solidFill>
          <a:schemeClr val="accent5">
            <a:lumMod val="75000"/>
          </a:schemeClr>
        </a:solidFill>
      </dgm:spPr>
      <dgm:t>
        <a:bodyPr/>
        <a:lstStyle/>
        <a:p>
          <a:r>
            <a:rPr lang="en-GB" dirty="0"/>
            <a:t>The </a:t>
          </a:r>
          <a:r>
            <a:rPr lang="en-GB" b="1" dirty="0"/>
            <a:t>effects</a:t>
          </a:r>
          <a:r>
            <a:rPr lang="en-GB" dirty="0"/>
            <a:t> can’t always be predicted, but the </a:t>
          </a:r>
          <a:r>
            <a:rPr lang="en-GB" b="1" dirty="0"/>
            <a:t>benefits</a:t>
          </a:r>
          <a:r>
            <a:rPr lang="en-GB" b="0" dirty="0"/>
            <a:t> of decolonising are evident</a:t>
          </a:r>
          <a:endParaRPr lang="en-US" dirty="0"/>
        </a:p>
      </dgm:t>
    </dgm:pt>
    <dgm:pt modelId="{B7031A61-86A0-4E72-93C0-3CCA829C929A}" type="parTrans" cxnId="{A33578D6-14E2-4DB1-8B5F-F810704F2AC4}">
      <dgm:prSet/>
      <dgm:spPr/>
      <dgm:t>
        <a:bodyPr/>
        <a:lstStyle/>
        <a:p>
          <a:endParaRPr lang="en-US"/>
        </a:p>
      </dgm:t>
    </dgm:pt>
    <dgm:pt modelId="{2575E117-12F7-4E16-AAD7-B645D64253CA}" type="sibTrans" cxnId="{A33578D6-14E2-4DB1-8B5F-F810704F2AC4}">
      <dgm:prSet/>
      <dgm:spPr/>
      <dgm:t>
        <a:bodyPr/>
        <a:lstStyle/>
        <a:p>
          <a:endParaRPr lang="en-US"/>
        </a:p>
      </dgm:t>
    </dgm:pt>
    <dgm:pt modelId="{92EE75AE-7E8E-42C5-906D-78626C3C5C98}">
      <dgm:prSet/>
      <dgm:spPr>
        <a:solidFill>
          <a:schemeClr val="accent2">
            <a:lumMod val="75000"/>
          </a:schemeClr>
        </a:solidFill>
      </dgm:spPr>
      <dgm:t>
        <a:bodyPr/>
        <a:lstStyle/>
        <a:p>
          <a:r>
            <a:rPr lang="en-GB" dirty="0"/>
            <a:t>The purpose is ensuring </a:t>
          </a:r>
          <a:r>
            <a:rPr lang="en-GB" b="1" dirty="0"/>
            <a:t>equity </a:t>
          </a:r>
          <a:r>
            <a:rPr lang="en-GB" b="0" dirty="0"/>
            <a:t>for voices of Black, Indigenous &amp; Minority individuals</a:t>
          </a:r>
          <a:endParaRPr lang="en-US" dirty="0"/>
        </a:p>
      </dgm:t>
    </dgm:pt>
    <dgm:pt modelId="{0B9B7E2A-816E-423C-9709-62DD3D450AC7}" type="parTrans" cxnId="{AC2960AE-8240-4FBD-B264-14CA53E777C6}">
      <dgm:prSet/>
      <dgm:spPr/>
      <dgm:t>
        <a:bodyPr/>
        <a:lstStyle/>
        <a:p>
          <a:endParaRPr lang="en-US"/>
        </a:p>
      </dgm:t>
    </dgm:pt>
    <dgm:pt modelId="{D805A94D-B553-410C-84E2-39FB0EF622BF}" type="sibTrans" cxnId="{AC2960AE-8240-4FBD-B264-14CA53E777C6}">
      <dgm:prSet/>
      <dgm:spPr/>
      <dgm:t>
        <a:bodyPr/>
        <a:lstStyle/>
        <a:p>
          <a:endParaRPr lang="en-US"/>
        </a:p>
      </dgm:t>
    </dgm:pt>
    <dgm:pt modelId="{90219D3A-C7A5-224D-8B90-7CCFC888B49B}" type="pres">
      <dgm:prSet presAssocID="{ECD956E8-BA78-4C10-8854-DD013D419EFB}" presName="diagram" presStyleCnt="0">
        <dgm:presLayoutVars>
          <dgm:dir/>
          <dgm:resizeHandles val="exact"/>
        </dgm:presLayoutVars>
      </dgm:prSet>
      <dgm:spPr/>
    </dgm:pt>
    <dgm:pt modelId="{B9314554-73DD-7849-B132-22538D8E5333}" type="pres">
      <dgm:prSet presAssocID="{D8134F95-B34B-44DB-AE92-B1919A697677}" presName="arrow" presStyleLbl="node1" presStyleIdx="0" presStyleCnt="3">
        <dgm:presLayoutVars>
          <dgm:bulletEnabled val="1"/>
        </dgm:presLayoutVars>
      </dgm:prSet>
      <dgm:spPr/>
    </dgm:pt>
    <dgm:pt modelId="{E6D6DFA3-573C-6D42-AA92-FACDAA57C2FF}" type="pres">
      <dgm:prSet presAssocID="{F90D92CF-1DCE-4FCA-9C87-00DFBA15C9C0}" presName="arrow" presStyleLbl="node1" presStyleIdx="1" presStyleCnt="3">
        <dgm:presLayoutVars>
          <dgm:bulletEnabled val="1"/>
        </dgm:presLayoutVars>
      </dgm:prSet>
      <dgm:spPr/>
    </dgm:pt>
    <dgm:pt modelId="{2F338A34-B0AB-4E47-8AAB-1B0CDDBF6BDF}" type="pres">
      <dgm:prSet presAssocID="{92EE75AE-7E8E-42C5-906D-78626C3C5C98}" presName="arrow" presStyleLbl="node1" presStyleIdx="2" presStyleCnt="3">
        <dgm:presLayoutVars>
          <dgm:bulletEnabled val="1"/>
        </dgm:presLayoutVars>
      </dgm:prSet>
      <dgm:spPr/>
    </dgm:pt>
  </dgm:ptLst>
  <dgm:cxnLst>
    <dgm:cxn modelId="{15C4BF38-3038-E345-87C6-7A8968F5731C}" type="presOf" srcId="{ECD956E8-BA78-4C10-8854-DD013D419EFB}" destId="{90219D3A-C7A5-224D-8B90-7CCFC888B49B}" srcOrd="0" destOrd="0" presId="urn:microsoft.com/office/officeart/2005/8/layout/arrow5"/>
    <dgm:cxn modelId="{69A93A40-EF6A-784E-91DF-8DEA53551FDC}" type="presOf" srcId="{92EE75AE-7E8E-42C5-906D-78626C3C5C98}" destId="{2F338A34-B0AB-4E47-8AAB-1B0CDDBF6BDF}" srcOrd="0" destOrd="0" presId="urn:microsoft.com/office/officeart/2005/8/layout/arrow5"/>
    <dgm:cxn modelId="{6F786D4A-0DDD-B240-9B37-BFC43677F722}" type="presOf" srcId="{F90D92CF-1DCE-4FCA-9C87-00DFBA15C9C0}" destId="{E6D6DFA3-573C-6D42-AA92-FACDAA57C2FF}" srcOrd="0" destOrd="0" presId="urn:microsoft.com/office/officeart/2005/8/layout/arrow5"/>
    <dgm:cxn modelId="{BB45C467-A61C-204A-9492-6DE90092BDF2}" type="presOf" srcId="{D8134F95-B34B-44DB-AE92-B1919A697677}" destId="{B9314554-73DD-7849-B132-22538D8E5333}" srcOrd="0" destOrd="0" presId="urn:microsoft.com/office/officeart/2005/8/layout/arrow5"/>
    <dgm:cxn modelId="{AC2960AE-8240-4FBD-B264-14CA53E777C6}" srcId="{ECD956E8-BA78-4C10-8854-DD013D419EFB}" destId="{92EE75AE-7E8E-42C5-906D-78626C3C5C98}" srcOrd="2" destOrd="0" parTransId="{0B9B7E2A-816E-423C-9709-62DD3D450AC7}" sibTransId="{D805A94D-B553-410C-84E2-39FB0EF622BF}"/>
    <dgm:cxn modelId="{A33578D6-14E2-4DB1-8B5F-F810704F2AC4}" srcId="{ECD956E8-BA78-4C10-8854-DD013D419EFB}" destId="{F90D92CF-1DCE-4FCA-9C87-00DFBA15C9C0}" srcOrd="1" destOrd="0" parTransId="{B7031A61-86A0-4E72-93C0-3CCA829C929A}" sibTransId="{2575E117-12F7-4E16-AAD7-B645D64253CA}"/>
    <dgm:cxn modelId="{41FF8AD7-90B1-4BC1-9026-D598B5FB1D88}" srcId="{ECD956E8-BA78-4C10-8854-DD013D419EFB}" destId="{D8134F95-B34B-44DB-AE92-B1919A697677}" srcOrd="0" destOrd="0" parTransId="{89C29507-26D5-4F68-9F89-C1273F41C1EF}" sibTransId="{C76BCB70-D258-4024-9A44-F74EC72D145B}"/>
    <dgm:cxn modelId="{5A05DA4C-2498-9745-B3AE-103DDDC46EE7}" type="presParOf" srcId="{90219D3A-C7A5-224D-8B90-7CCFC888B49B}" destId="{B9314554-73DD-7849-B132-22538D8E5333}" srcOrd="0" destOrd="0" presId="urn:microsoft.com/office/officeart/2005/8/layout/arrow5"/>
    <dgm:cxn modelId="{D10B9AA3-1F42-BC46-B33C-8E4C3EFD510A}" type="presParOf" srcId="{90219D3A-C7A5-224D-8B90-7CCFC888B49B}" destId="{E6D6DFA3-573C-6D42-AA92-FACDAA57C2FF}" srcOrd="1" destOrd="0" presId="urn:microsoft.com/office/officeart/2005/8/layout/arrow5"/>
    <dgm:cxn modelId="{5CAACBBA-8D91-6049-9C6B-CDD9804A36F1}" type="presParOf" srcId="{90219D3A-C7A5-224D-8B90-7CCFC888B49B}" destId="{2F338A34-B0AB-4E47-8AAB-1B0CDDBF6BDF}"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8F3284-572F-4E93-897C-672EC5D81FE5}"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69B185B4-909C-4A53-ACCA-16C1925DBDF7}">
      <dgm:prSet/>
      <dgm:spPr/>
      <dgm:t>
        <a:bodyPr/>
        <a:lstStyle/>
        <a:p>
          <a:r>
            <a:rPr lang="en-US"/>
            <a:t>Remove</a:t>
          </a:r>
        </a:p>
      </dgm:t>
    </dgm:pt>
    <dgm:pt modelId="{1CE3A67E-A9DF-46EF-B849-C96B1D465982}" type="parTrans" cxnId="{DD8FC859-D1A6-4D1E-BDC2-F7E9BD2FC519}">
      <dgm:prSet/>
      <dgm:spPr/>
      <dgm:t>
        <a:bodyPr/>
        <a:lstStyle/>
        <a:p>
          <a:endParaRPr lang="en-US"/>
        </a:p>
      </dgm:t>
    </dgm:pt>
    <dgm:pt modelId="{3BC2C234-1AEE-47CA-B8B0-F38E13FE71AB}" type="sibTrans" cxnId="{DD8FC859-D1A6-4D1E-BDC2-F7E9BD2FC519}">
      <dgm:prSet/>
      <dgm:spPr/>
      <dgm:t>
        <a:bodyPr/>
        <a:lstStyle/>
        <a:p>
          <a:endParaRPr lang="en-US"/>
        </a:p>
      </dgm:t>
    </dgm:pt>
    <dgm:pt modelId="{8E136F0F-5C3E-4690-9D55-BCE8E952C5B8}">
      <dgm:prSet/>
      <dgm:spPr/>
      <dgm:t>
        <a:bodyPr/>
        <a:lstStyle/>
        <a:p>
          <a:r>
            <a:rPr lang="en-US"/>
            <a:t>Remove “temptation” by integrating ChatGPT (or other generative AI) into assignment tasks</a:t>
          </a:r>
        </a:p>
      </dgm:t>
    </dgm:pt>
    <dgm:pt modelId="{E8864509-E5A3-4111-A5DF-2B39C73D002A}" type="parTrans" cxnId="{1CA0D09E-430F-4766-A8A2-79308890F0AD}">
      <dgm:prSet/>
      <dgm:spPr/>
      <dgm:t>
        <a:bodyPr/>
        <a:lstStyle/>
        <a:p>
          <a:endParaRPr lang="en-US"/>
        </a:p>
      </dgm:t>
    </dgm:pt>
    <dgm:pt modelId="{9282AC6E-3765-4B16-AD03-486E770D2075}" type="sibTrans" cxnId="{1CA0D09E-430F-4766-A8A2-79308890F0AD}">
      <dgm:prSet/>
      <dgm:spPr/>
      <dgm:t>
        <a:bodyPr/>
        <a:lstStyle/>
        <a:p>
          <a:endParaRPr lang="en-US"/>
        </a:p>
      </dgm:t>
    </dgm:pt>
    <dgm:pt modelId="{98A9E7A3-FDA0-4DBD-985E-A137E3F785FF}">
      <dgm:prSet/>
      <dgm:spPr/>
      <dgm:t>
        <a:bodyPr/>
        <a:lstStyle/>
        <a:p>
          <a:r>
            <a:rPr lang="en-US"/>
            <a:t>Provide</a:t>
          </a:r>
        </a:p>
      </dgm:t>
    </dgm:pt>
    <dgm:pt modelId="{B227F22E-7BBA-4993-B0FB-F4FDC2CF8EC4}" type="parTrans" cxnId="{AC3E2614-DDAF-4DAA-968F-4E5AE92DA72E}">
      <dgm:prSet/>
      <dgm:spPr/>
      <dgm:t>
        <a:bodyPr/>
        <a:lstStyle/>
        <a:p>
          <a:endParaRPr lang="en-US"/>
        </a:p>
      </dgm:t>
    </dgm:pt>
    <dgm:pt modelId="{F721191D-63A2-47A3-9777-ADDA5F660211}" type="sibTrans" cxnId="{AC3E2614-DDAF-4DAA-968F-4E5AE92DA72E}">
      <dgm:prSet/>
      <dgm:spPr/>
      <dgm:t>
        <a:bodyPr/>
        <a:lstStyle/>
        <a:p>
          <a:endParaRPr lang="en-US"/>
        </a:p>
      </dgm:t>
    </dgm:pt>
    <dgm:pt modelId="{F1D3852E-1A78-4E13-AC92-1055536C4FA4}">
      <dgm:prSet/>
      <dgm:spPr/>
      <dgm:t>
        <a:bodyPr/>
        <a:lstStyle/>
        <a:p>
          <a:r>
            <a:rPr lang="en-US"/>
            <a:t>Provide experiential learning and transferable skills</a:t>
          </a:r>
        </a:p>
      </dgm:t>
    </dgm:pt>
    <dgm:pt modelId="{CAA55389-A436-4CF6-B98F-B061A70DB3C6}" type="parTrans" cxnId="{D062A45C-2305-4292-98E7-B8243150BD37}">
      <dgm:prSet/>
      <dgm:spPr/>
      <dgm:t>
        <a:bodyPr/>
        <a:lstStyle/>
        <a:p>
          <a:endParaRPr lang="en-US"/>
        </a:p>
      </dgm:t>
    </dgm:pt>
    <dgm:pt modelId="{7B81E827-B2A0-48B8-8D4F-2700CFBA5A9C}" type="sibTrans" cxnId="{D062A45C-2305-4292-98E7-B8243150BD37}">
      <dgm:prSet/>
      <dgm:spPr/>
      <dgm:t>
        <a:bodyPr/>
        <a:lstStyle/>
        <a:p>
          <a:endParaRPr lang="en-US"/>
        </a:p>
      </dgm:t>
    </dgm:pt>
    <dgm:pt modelId="{13E82A3C-5B83-4972-AD1B-3E1A53363A95}">
      <dgm:prSet/>
      <dgm:spPr/>
      <dgm:t>
        <a:bodyPr/>
        <a:lstStyle/>
        <a:p>
          <a:r>
            <a:rPr lang="en-US"/>
            <a:t>Teach</a:t>
          </a:r>
        </a:p>
      </dgm:t>
    </dgm:pt>
    <dgm:pt modelId="{0ACF9FE7-6BAE-40A2-8310-8B44BF7D1881}" type="parTrans" cxnId="{396E6108-802B-4688-963B-9EBDAF125618}">
      <dgm:prSet/>
      <dgm:spPr/>
      <dgm:t>
        <a:bodyPr/>
        <a:lstStyle/>
        <a:p>
          <a:endParaRPr lang="en-US"/>
        </a:p>
      </dgm:t>
    </dgm:pt>
    <dgm:pt modelId="{CFACE378-1C7B-4B9A-B3DF-C89B0BE316DE}" type="sibTrans" cxnId="{396E6108-802B-4688-963B-9EBDAF125618}">
      <dgm:prSet/>
      <dgm:spPr/>
      <dgm:t>
        <a:bodyPr/>
        <a:lstStyle/>
        <a:p>
          <a:endParaRPr lang="en-US"/>
        </a:p>
      </dgm:t>
    </dgm:pt>
    <dgm:pt modelId="{41AF1C07-47E2-43D1-B957-3FC4D35B059F}">
      <dgm:prSet/>
      <dgm:spPr/>
      <dgm:t>
        <a:bodyPr/>
        <a:lstStyle/>
        <a:p>
          <a:r>
            <a:rPr lang="en-US"/>
            <a:t>Teach students to appraise and appreciate the potential of AI as a learning tool</a:t>
          </a:r>
        </a:p>
      </dgm:t>
    </dgm:pt>
    <dgm:pt modelId="{2A06EF20-A97A-4D84-8E9D-9E7E161FBA0B}" type="parTrans" cxnId="{B1F4815C-C4BF-4957-8C9F-9773A95681CA}">
      <dgm:prSet/>
      <dgm:spPr/>
      <dgm:t>
        <a:bodyPr/>
        <a:lstStyle/>
        <a:p>
          <a:endParaRPr lang="en-US"/>
        </a:p>
      </dgm:t>
    </dgm:pt>
    <dgm:pt modelId="{FFCF691D-6744-47E2-B85C-E3BFDC4972A5}" type="sibTrans" cxnId="{B1F4815C-C4BF-4957-8C9F-9773A95681CA}">
      <dgm:prSet/>
      <dgm:spPr/>
      <dgm:t>
        <a:bodyPr/>
        <a:lstStyle/>
        <a:p>
          <a:endParaRPr lang="en-US"/>
        </a:p>
      </dgm:t>
    </dgm:pt>
    <dgm:pt modelId="{9927833E-6408-4FB1-9BA4-010F9F85FF85}">
      <dgm:prSet/>
      <dgm:spPr/>
      <dgm:t>
        <a:bodyPr/>
        <a:lstStyle/>
        <a:p>
          <a:r>
            <a:rPr lang="en-US" dirty="0"/>
            <a:t>Create</a:t>
          </a:r>
        </a:p>
      </dgm:t>
    </dgm:pt>
    <dgm:pt modelId="{C4D077C4-D46D-4ABC-8F4B-7A9DF4F1ED19}" type="parTrans" cxnId="{38B8E7A9-FF1A-45EC-86DD-6BE6DD9E0C96}">
      <dgm:prSet/>
      <dgm:spPr/>
      <dgm:t>
        <a:bodyPr/>
        <a:lstStyle/>
        <a:p>
          <a:endParaRPr lang="en-US"/>
        </a:p>
      </dgm:t>
    </dgm:pt>
    <dgm:pt modelId="{612E6AEB-01F0-4E5F-B39E-F9BB34B5B8B9}" type="sibTrans" cxnId="{38B8E7A9-FF1A-45EC-86DD-6BE6DD9E0C96}">
      <dgm:prSet/>
      <dgm:spPr/>
      <dgm:t>
        <a:bodyPr/>
        <a:lstStyle/>
        <a:p>
          <a:endParaRPr lang="en-US"/>
        </a:p>
      </dgm:t>
    </dgm:pt>
    <dgm:pt modelId="{AEEDA8C3-13B0-4059-BBCE-5E0F865E9904}">
      <dgm:prSet/>
      <dgm:spPr/>
      <dgm:t>
        <a:bodyPr/>
        <a:lstStyle/>
        <a:p>
          <a:r>
            <a:rPr lang="en-US" dirty="0"/>
            <a:t>Create opportunity for HEI to reform and rethink assessment criteria measurements</a:t>
          </a:r>
        </a:p>
      </dgm:t>
    </dgm:pt>
    <dgm:pt modelId="{9A9F5CED-BC0A-418C-BE90-4033D99C1FF8}" type="parTrans" cxnId="{6094B841-CEF8-490D-BDA2-5F5E8FC92570}">
      <dgm:prSet/>
      <dgm:spPr/>
      <dgm:t>
        <a:bodyPr/>
        <a:lstStyle/>
        <a:p>
          <a:endParaRPr lang="en-US"/>
        </a:p>
      </dgm:t>
    </dgm:pt>
    <dgm:pt modelId="{7A749E41-09B0-4BD4-BE55-4484312C5F51}" type="sibTrans" cxnId="{6094B841-CEF8-490D-BDA2-5F5E8FC92570}">
      <dgm:prSet/>
      <dgm:spPr/>
      <dgm:t>
        <a:bodyPr/>
        <a:lstStyle/>
        <a:p>
          <a:endParaRPr lang="en-US"/>
        </a:p>
      </dgm:t>
    </dgm:pt>
    <dgm:pt modelId="{419DEAFA-7723-4911-A073-FA04A02A787D}">
      <dgm:prSet/>
      <dgm:spPr/>
      <dgm:t>
        <a:bodyPr/>
        <a:lstStyle/>
        <a:p>
          <a:r>
            <a:rPr lang="en-US"/>
            <a:t>Stay ahead</a:t>
          </a:r>
        </a:p>
      </dgm:t>
    </dgm:pt>
    <dgm:pt modelId="{C1784486-4098-4D12-B01B-796E3667009B}" type="parTrans" cxnId="{05F22940-A826-4DD0-B662-661DE000C0A2}">
      <dgm:prSet/>
      <dgm:spPr/>
      <dgm:t>
        <a:bodyPr/>
        <a:lstStyle/>
        <a:p>
          <a:endParaRPr lang="en-US"/>
        </a:p>
      </dgm:t>
    </dgm:pt>
    <dgm:pt modelId="{E8D76144-63E5-4FA3-9067-0328DABF515A}" type="sibTrans" cxnId="{05F22940-A826-4DD0-B662-661DE000C0A2}">
      <dgm:prSet/>
      <dgm:spPr/>
      <dgm:t>
        <a:bodyPr/>
        <a:lstStyle/>
        <a:p>
          <a:endParaRPr lang="en-US"/>
        </a:p>
      </dgm:t>
    </dgm:pt>
    <dgm:pt modelId="{2ACA6951-5D77-4BE8-B684-F849C4E8158F}">
      <dgm:prSet/>
      <dgm:spPr/>
      <dgm:t>
        <a:bodyPr/>
        <a:lstStyle/>
        <a:p>
          <a:r>
            <a:rPr lang="en-US"/>
            <a:t>Stay ahead of the challenges, by embracing AI</a:t>
          </a:r>
        </a:p>
      </dgm:t>
    </dgm:pt>
    <dgm:pt modelId="{3486A81E-E18B-4E93-B834-4C88E7083E9B}" type="parTrans" cxnId="{3416126C-56A8-4F0F-961B-2082B256991D}">
      <dgm:prSet/>
      <dgm:spPr/>
      <dgm:t>
        <a:bodyPr/>
        <a:lstStyle/>
        <a:p>
          <a:endParaRPr lang="en-US"/>
        </a:p>
      </dgm:t>
    </dgm:pt>
    <dgm:pt modelId="{9096B3C2-BD52-472D-A4BF-10795A765D51}" type="sibTrans" cxnId="{3416126C-56A8-4F0F-961B-2082B256991D}">
      <dgm:prSet/>
      <dgm:spPr/>
      <dgm:t>
        <a:bodyPr/>
        <a:lstStyle/>
        <a:p>
          <a:endParaRPr lang="en-US"/>
        </a:p>
      </dgm:t>
    </dgm:pt>
    <dgm:pt modelId="{CFB5DD21-DF9D-7041-ADFA-340BD95BC3E9}" type="pres">
      <dgm:prSet presAssocID="{968F3284-572F-4E93-897C-672EC5D81FE5}" presName="Name0" presStyleCnt="0">
        <dgm:presLayoutVars>
          <dgm:dir/>
          <dgm:animLvl val="lvl"/>
          <dgm:resizeHandles val="exact"/>
        </dgm:presLayoutVars>
      </dgm:prSet>
      <dgm:spPr/>
    </dgm:pt>
    <dgm:pt modelId="{24CDE2BE-E056-EF48-B06F-FC0725A538F2}" type="pres">
      <dgm:prSet presAssocID="{419DEAFA-7723-4911-A073-FA04A02A787D}" presName="boxAndChildren" presStyleCnt="0"/>
      <dgm:spPr/>
    </dgm:pt>
    <dgm:pt modelId="{FA39D319-71C3-BE47-A487-3CE9863727EB}" type="pres">
      <dgm:prSet presAssocID="{419DEAFA-7723-4911-A073-FA04A02A787D}" presName="parentTextBox" presStyleLbl="alignNode1" presStyleIdx="0" presStyleCnt="5"/>
      <dgm:spPr/>
    </dgm:pt>
    <dgm:pt modelId="{23DCD213-CEDF-EE4D-AB01-56D7085CA7B8}" type="pres">
      <dgm:prSet presAssocID="{419DEAFA-7723-4911-A073-FA04A02A787D}" presName="descendantBox" presStyleLbl="bgAccFollowNode1" presStyleIdx="0" presStyleCnt="5"/>
      <dgm:spPr/>
    </dgm:pt>
    <dgm:pt modelId="{57E0820E-4ACF-8144-81FA-B1BB619BB9F0}" type="pres">
      <dgm:prSet presAssocID="{612E6AEB-01F0-4E5F-B39E-F9BB34B5B8B9}" presName="sp" presStyleCnt="0"/>
      <dgm:spPr/>
    </dgm:pt>
    <dgm:pt modelId="{E0E6AE5A-FDB7-E644-9F8A-2A8318EB4545}" type="pres">
      <dgm:prSet presAssocID="{9927833E-6408-4FB1-9BA4-010F9F85FF85}" presName="arrowAndChildren" presStyleCnt="0"/>
      <dgm:spPr/>
    </dgm:pt>
    <dgm:pt modelId="{4A56B468-7E1F-E747-A7D3-461B48902245}" type="pres">
      <dgm:prSet presAssocID="{9927833E-6408-4FB1-9BA4-010F9F85FF85}" presName="parentTextArrow" presStyleLbl="node1" presStyleIdx="0" presStyleCnt="0"/>
      <dgm:spPr/>
    </dgm:pt>
    <dgm:pt modelId="{D27833CC-1C73-1141-B322-20BAB9435906}" type="pres">
      <dgm:prSet presAssocID="{9927833E-6408-4FB1-9BA4-010F9F85FF85}" presName="arrow" presStyleLbl="alignNode1" presStyleIdx="1" presStyleCnt="5"/>
      <dgm:spPr/>
    </dgm:pt>
    <dgm:pt modelId="{2C11241C-5837-8C46-B11A-8AB3C34ECD30}" type="pres">
      <dgm:prSet presAssocID="{9927833E-6408-4FB1-9BA4-010F9F85FF85}" presName="descendantArrow" presStyleLbl="bgAccFollowNode1" presStyleIdx="1" presStyleCnt="5"/>
      <dgm:spPr/>
    </dgm:pt>
    <dgm:pt modelId="{DF1A7104-D576-4742-B197-8047A6E5780F}" type="pres">
      <dgm:prSet presAssocID="{CFACE378-1C7B-4B9A-B3DF-C89B0BE316DE}" presName="sp" presStyleCnt="0"/>
      <dgm:spPr/>
    </dgm:pt>
    <dgm:pt modelId="{BBE098E0-31C7-3F40-8E78-CFFEAB84BC70}" type="pres">
      <dgm:prSet presAssocID="{13E82A3C-5B83-4972-AD1B-3E1A53363A95}" presName="arrowAndChildren" presStyleCnt="0"/>
      <dgm:spPr/>
    </dgm:pt>
    <dgm:pt modelId="{F3F17ADE-F109-424F-9808-BF1E3B444345}" type="pres">
      <dgm:prSet presAssocID="{13E82A3C-5B83-4972-AD1B-3E1A53363A95}" presName="parentTextArrow" presStyleLbl="node1" presStyleIdx="0" presStyleCnt="0"/>
      <dgm:spPr/>
    </dgm:pt>
    <dgm:pt modelId="{8CE0BDB5-226E-024E-9793-4435462B76F2}" type="pres">
      <dgm:prSet presAssocID="{13E82A3C-5B83-4972-AD1B-3E1A53363A95}" presName="arrow" presStyleLbl="alignNode1" presStyleIdx="2" presStyleCnt="5"/>
      <dgm:spPr/>
    </dgm:pt>
    <dgm:pt modelId="{72A49ECB-566E-1D4B-9C42-519F34073CC9}" type="pres">
      <dgm:prSet presAssocID="{13E82A3C-5B83-4972-AD1B-3E1A53363A95}" presName="descendantArrow" presStyleLbl="bgAccFollowNode1" presStyleIdx="2" presStyleCnt="5"/>
      <dgm:spPr/>
    </dgm:pt>
    <dgm:pt modelId="{93D1F44D-2997-894F-8F63-18BBF40B381D}" type="pres">
      <dgm:prSet presAssocID="{F721191D-63A2-47A3-9777-ADDA5F660211}" presName="sp" presStyleCnt="0"/>
      <dgm:spPr/>
    </dgm:pt>
    <dgm:pt modelId="{145F39E8-E81E-B943-99C3-A45B53AE5B5C}" type="pres">
      <dgm:prSet presAssocID="{98A9E7A3-FDA0-4DBD-985E-A137E3F785FF}" presName="arrowAndChildren" presStyleCnt="0"/>
      <dgm:spPr/>
    </dgm:pt>
    <dgm:pt modelId="{DAFF3166-EEB5-4E41-BBC1-A1CBFCC50C69}" type="pres">
      <dgm:prSet presAssocID="{98A9E7A3-FDA0-4DBD-985E-A137E3F785FF}" presName="parentTextArrow" presStyleLbl="node1" presStyleIdx="0" presStyleCnt="0"/>
      <dgm:spPr/>
    </dgm:pt>
    <dgm:pt modelId="{B7D46DF9-3F6D-D944-8CA8-748164C11AA1}" type="pres">
      <dgm:prSet presAssocID="{98A9E7A3-FDA0-4DBD-985E-A137E3F785FF}" presName="arrow" presStyleLbl="alignNode1" presStyleIdx="3" presStyleCnt="5"/>
      <dgm:spPr/>
    </dgm:pt>
    <dgm:pt modelId="{14442965-9283-754A-A993-BCE28FB635D0}" type="pres">
      <dgm:prSet presAssocID="{98A9E7A3-FDA0-4DBD-985E-A137E3F785FF}" presName="descendantArrow" presStyleLbl="bgAccFollowNode1" presStyleIdx="3" presStyleCnt="5"/>
      <dgm:spPr/>
    </dgm:pt>
    <dgm:pt modelId="{9980B4FD-410D-C248-929E-E5BC85B89D72}" type="pres">
      <dgm:prSet presAssocID="{3BC2C234-1AEE-47CA-B8B0-F38E13FE71AB}" presName="sp" presStyleCnt="0"/>
      <dgm:spPr/>
    </dgm:pt>
    <dgm:pt modelId="{FF925C3C-763A-F042-BBA6-B8AF3F1BB85D}" type="pres">
      <dgm:prSet presAssocID="{69B185B4-909C-4A53-ACCA-16C1925DBDF7}" presName="arrowAndChildren" presStyleCnt="0"/>
      <dgm:spPr/>
    </dgm:pt>
    <dgm:pt modelId="{A20F3ED2-D5C3-0E41-877F-C5736026A8F0}" type="pres">
      <dgm:prSet presAssocID="{69B185B4-909C-4A53-ACCA-16C1925DBDF7}" presName="parentTextArrow" presStyleLbl="node1" presStyleIdx="0" presStyleCnt="0"/>
      <dgm:spPr/>
    </dgm:pt>
    <dgm:pt modelId="{A5BDA8DB-D90F-B942-B759-6F62B08B4ECA}" type="pres">
      <dgm:prSet presAssocID="{69B185B4-909C-4A53-ACCA-16C1925DBDF7}" presName="arrow" presStyleLbl="alignNode1" presStyleIdx="4" presStyleCnt="5"/>
      <dgm:spPr/>
    </dgm:pt>
    <dgm:pt modelId="{466A0ED6-16FD-D441-9C8B-3672D0E0228D}" type="pres">
      <dgm:prSet presAssocID="{69B185B4-909C-4A53-ACCA-16C1925DBDF7}" presName="descendantArrow" presStyleLbl="bgAccFollowNode1" presStyleIdx="4" presStyleCnt="5"/>
      <dgm:spPr/>
    </dgm:pt>
  </dgm:ptLst>
  <dgm:cxnLst>
    <dgm:cxn modelId="{3B656D05-2FA2-0240-B040-AB3413219100}" type="presOf" srcId="{41AF1C07-47E2-43D1-B957-3FC4D35B059F}" destId="{72A49ECB-566E-1D4B-9C42-519F34073CC9}" srcOrd="0" destOrd="0" presId="urn:microsoft.com/office/officeart/2016/7/layout/VerticalDownArrowProcess"/>
    <dgm:cxn modelId="{26A10B08-43EF-C24D-AF0C-9559354E75E6}" type="presOf" srcId="{98A9E7A3-FDA0-4DBD-985E-A137E3F785FF}" destId="{B7D46DF9-3F6D-D944-8CA8-748164C11AA1}" srcOrd="1" destOrd="0" presId="urn:microsoft.com/office/officeart/2016/7/layout/VerticalDownArrowProcess"/>
    <dgm:cxn modelId="{396E6108-802B-4688-963B-9EBDAF125618}" srcId="{968F3284-572F-4E93-897C-672EC5D81FE5}" destId="{13E82A3C-5B83-4972-AD1B-3E1A53363A95}" srcOrd="2" destOrd="0" parTransId="{0ACF9FE7-6BAE-40A2-8310-8B44BF7D1881}" sibTransId="{CFACE378-1C7B-4B9A-B3DF-C89B0BE316DE}"/>
    <dgm:cxn modelId="{AC3E2614-DDAF-4DAA-968F-4E5AE92DA72E}" srcId="{968F3284-572F-4E93-897C-672EC5D81FE5}" destId="{98A9E7A3-FDA0-4DBD-985E-A137E3F785FF}" srcOrd="1" destOrd="0" parTransId="{B227F22E-7BBA-4993-B0FB-F4FDC2CF8EC4}" sibTransId="{F721191D-63A2-47A3-9777-ADDA5F660211}"/>
    <dgm:cxn modelId="{D133A525-5B75-AD4F-86F8-CF85BAED7374}" type="presOf" srcId="{968F3284-572F-4E93-897C-672EC5D81FE5}" destId="{CFB5DD21-DF9D-7041-ADFA-340BD95BC3E9}" srcOrd="0" destOrd="0" presId="urn:microsoft.com/office/officeart/2016/7/layout/VerticalDownArrowProcess"/>
    <dgm:cxn modelId="{151E922C-EFE5-744A-AF8C-01830679C9F5}" type="presOf" srcId="{8E136F0F-5C3E-4690-9D55-BCE8E952C5B8}" destId="{466A0ED6-16FD-D441-9C8B-3672D0E0228D}" srcOrd="0" destOrd="0" presId="urn:microsoft.com/office/officeart/2016/7/layout/VerticalDownArrowProcess"/>
    <dgm:cxn modelId="{05F22940-A826-4DD0-B662-661DE000C0A2}" srcId="{968F3284-572F-4E93-897C-672EC5D81FE5}" destId="{419DEAFA-7723-4911-A073-FA04A02A787D}" srcOrd="4" destOrd="0" parTransId="{C1784486-4098-4D12-B01B-796E3667009B}" sibTransId="{E8D76144-63E5-4FA3-9067-0328DABF515A}"/>
    <dgm:cxn modelId="{6094B841-CEF8-490D-BDA2-5F5E8FC92570}" srcId="{9927833E-6408-4FB1-9BA4-010F9F85FF85}" destId="{AEEDA8C3-13B0-4059-BBCE-5E0F865E9904}" srcOrd="0" destOrd="0" parTransId="{9A9F5CED-BC0A-418C-BE90-4033D99C1FF8}" sibTransId="{7A749E41-09B0-4BD4-BE55-4484312C5F51}"/>
    <dgm:cxn modelId="{E4D97B4F-EC85-1E49-93D9-6DD04504723A}" type="presOf" srcId="{AEEDA8C3-13B0-4059-BBCE-5E0F865E9904}" destId="{2C11241C-5837-8C46-B11A-8AB3C34ECD30}" srcOrd="0" destOrd="0" presId="urn:microsoft.com/office/officeart/2016/7/layout/VerticalDownArrowProcess"/>
    <dgm:cxn modelId="{2A08A556-9889-0B4D-96BB-FDA4712BDA0B}" type="presOf" srcId="{F1D3852E-1A78-4E13-AC92-1055536C4FA4}" destId="{14442965-9283-754A-A993-BCE28FB635D0}" srcOrd="0" destOrd="0" presId="urn:microsoft.com/office/officeart/2016/7/layout/VerticalDownArrowProcess"/>
    <dgm:cxn modelId="{DD8FC859-D1A6-4D1E-BDC2-F7E9BD2FC519}" srcId="{968F3284-572F-4E93-897C-672EC5D81FE5}" destId="{69B185B4-909C-4A53-ACCA-16C1925DBDF7}" srcOrd="0" destOrd="0" parTransId="{1CE3A67E-A9DF-46EF-B849-C96B1D465982}" sibTransId="{3BC2C234-1AEE-47CA-B8B0-F38E13FE71AB}"/>
    <dgm:cxn modelId="{B1F4815C-C4BF-4957-8C9F-9773A95681CA}" srcId="{13E82A3C-5B83-4972-AD1B-3E1A53363A95}" destId="{41AF1C07-47E2-43D1-B957-3FC4D35B059F}" srcOrd="0" destOrd="0" parTransId="{2A06EF20-A97A-4D84-8E9D-9E7E161FBA0B}" sibTransId="{FFCF691D-6744-47E2-B85C-E3BFDC4972A5}"/>
    <dgm:cxn modelId="{D062A45C-2305-4292-98E7-B8243150BD37}" srcId="{98A9E7A3-FDA0-4DBD-985E-A137E3F785FF}" destId="{F1D3852E-1A78-4E13-AC92-1055536C4FA4}" srcOrd="0" destOrd="0" parTransId="{CAA55389-A436-4CF6-B98F-B061A70DB3C6}" sibTransId="{7B81E827-B2A0-48B8-8D4F-2700CFBA5A9C}"/>
    <dgm:cxn modelId="{3416126C-56A8-4F0F-961B-2082B256991D}" srcId="{419DEAFA-7723-4911-A073-FA04A02A787D}" destId="{2ACA6951-5D77-4BE8-B684-F849C4E8158F}" srcOrd="0" destOrd="0" parTransId="{3486A81E-E18B-4E93-B834-4C88E7083E9B}" sibTransId="{9096B3C2-BD52-472D-A4BF-10795A765D51}"/>
    <dgm:cxn modelId="{EE1BB67F-7F67-5B4A-AF5C-58A072335CCC}" type="presOf" srcId="{9927833E-6408-4FB1-9BA4-010F9F85FF85}" destId="{D27833CC-1C73-1141-B322-20BAB9435906}" srcOrd="1" destOrd="0" presId="urn:microsoft.com/office/officeart/2016/7/layout/VerticalDownArrowProcess"/>
    <dgm:cxn modelId="{C115E687-7D55-A042-AC74-542762D06E1D}" type="presOf" srcId="{9927833E-6408-4FB1-9BA4-010F9F85FF85}" destId="{4A56B468-7E1F-E747-A7D3-461B48902245}" srcOrd="0" destOrd="0" presId="urn:microsoft.com/office/officeart/2016/7/layout/VerticalDownArrowProcess"/>
    <dgm:cxn modelId="{04249990-F7FE-4C4D-889E-A26B9FB4F45F}" type="presOf" srcId="{419DEAFA-7723-4911-A073-FA04A02A787D}" destId="{FA39D319-71C3-BE47-A487-3CE9863727EB}" srcOrd="0" destOrd="0" presId="urn:microsoft.com/office/officeart/2016/7/layout/VerticalDownArrowProcess"/>
    <dgm:cxn modelId="{AF984994-1744-4444-BAD2-90DB469D8958}" type="presOf" srcId="{69B185B4-909C-4A53-ACCA-16C1925DBDF7}" destId="{A5BDA8DB-D90F-B942-B759-6F62B08B4ECA}" srcOrd="1" destOrd="0" presId="urn:microsoft.com/office/officeart/2016/7/layout/VerticalDownArrowProcess"/>
    <dgm:cxn modelId="{1CA0D09E-430F-4766-A8A2-79308890F0AD}" srcId="{69B185B4-909C-4A53-ACCA-16C1925DBDF7}" destId="{8E136F0F-5C3E-4690-9D55-BCE8E952C5B8}" srcOrd="0" destOrd="0" parTransId="{E8864509-E5A3-4111-A5DF-2B39C73D002A}" sibTransId="{9282AC6E-3765-4B16-AD03-486E770D2075}"/>
    <dgm:cxn modelId="{43D951A0-0027-2D4C-8A10-B5C02A8E582D}" type="presOf" srcId="{13E82A3C-5B83-4972-AD1B-3E1A53363A95}" destId="{F3F17ADE-F109-424F-9808-BF1E3B444345}" srcOrd="0" destOrd="0" presId="urn:microsoft.com/office/officeart/2016/7/layout/VerticalDownArrowProcess"/>
    <dgm:cxn modelId="{38B8E7A9-FF1A-45EC-86DD-6BE6DD9E0C96}" srcId="{968F3284-572F-4E93-897C-672EC5D81FE5}" destId="{9927833E-6408-4FB1-9BA4-010F9F85FF85}" srcOrd="3" destOrd="0" parTransId="{C4D077C4-D46D-4ABC-8F4B-7A9DF4F1ED19}" sibTransId="{612E6AEB-01F0-4E5F-B39E-F9BB34B5B8B9}"/>
    <dgm:cxn modelId="{B41FA4AC-C342-DA4D-80F2-CD653F3CD6FB}" type="presOf" srcId="{98A9E7A3-FDA0-4DBD-985E-A137E3F785FF}" destId="{DAFF3166-EEB5-4E41-BBC1-A1CBFCC50C69}" srcOrd="0" destOrd="0" presId="urn:microsoft.com/office/officeart/2016/7/layout/VerticalDownArrowProcess"/>
    <dgm:cxn modelId="{C99897B3-8FB7-0A4C-A573-36E652570B47}" type="presOf" srcId="{13E82A3C-5B83-4972-AD1B-3E1A53363A95}" destId="{8CE0BDB5-226E-024E-9793-4435462B76F2}" srcOrd="1" destOrd="0" presId="urn:microsoft.com/office/officeart/2016/7/layout/VerticalDownArrowProcess"/>
    <dgm:cxn modelId="{46D011DC-3C26-2244-A43C-5397F4107287}" type="presOf" srcId="{69B185B4-909C-4A53-ACCA-16C1925DBDF7}" destId="{A20F3ED2-D5C3-0E41-877F-C5736026A8F0}" srcOrd="0" destOrd="0" presId="urn:microsoft.com/office/officeart/2016/7/layout/VerticalDownArrowProcess"/>
    <dgm:cxn modelId="{363368ED-EBE0-544A-AE80-2E40DF2532E2}" type="presOf" srcId="{2ACA6951-5D77-4BE8-B684-F849C4E8158F}" destId="{23DCD213-CEDF-EE4D-AB01-56D7085CA7B8}" srcOrd="0" destOrd="0" presId="urn:microsoft.com/office/officeart/2016/7/layout/VerticalDownArrowProcess"/>
    <dgm:cxn modelId="{AC437EE9-F4EC-7B4D-B649-1EE2B284FA90}" type="presParOf" srcId="{CFB5DD21-DF9D-7041-ADFA-340BD95BC3E9}" destId="{24CDE2BE-E056-EF48-B06F-FC0725A538F2}" srcOrd="0" destOrd="0" presId="urn:microsoft.com/office/officeart/2016/7/layout/VerticalDownArrowProcess"/>
    <dgm:cxn modelId="{4C51B756-545E-A045-BC3E-45A161D6681F}" type="presParOf" srcId="{24CDE2BE-E056-EF48-B06F-FC0725A538F2}" destId="{FA39D319-71C3-BE47-A487-3CE9863727EB}" srcOrd="0" destOrd="0" presId="urn:microsoft.com/office/officeart/2016/7/layout/VerticalDownArrowProcess"/>
    <dgm:cxn modelId="{3C5E117C-B253-1743-AB77-5D017BFDAE98}" type="presParOf" srcId="{24CDE2BE-E056-EF48-B06F-FC0725A538F2}" destId="{23DCD213-CEDF-EE4D-AB01-56D7085CA7B8}" srcOrd="1" destOrd="0" presId="urn:microsoft.com/office/officeart/2016/7/layout/VerticalDownArrowProcess"/>
    <dgm:cxn modelId="{47362368-CA64-1446-A4F1-27042802F6A2}" type="presParOf" srcId="{CFB5DD21-DF9D-7041-ADFA-340BD95BC3E9}" destId="{57E0820E-4ACF-8144-81FA-B1BB619BB9F0}" srcOrd="1" destOrd="0" presId="urn:microsoft.com/office/officeart/2016/7/layout/VerticalDownArrowProcess"/>
    <dgm:cxn modelId="{E8848273-1B6B-1746-A419-4C52F7C66636}" type="presParOf" srcId="{CFB5DD21-DF9D-7041-ADFA-340BD95BC3E9}" destId="{E0E6AE5A-FDB7-E644-9F8A-2A8318EB4545}" srcOrd="2" destOrd="0" presId="urn:microsoft.com/office/officeart/2016/7/layout/VerticalDownArrowProcess"/>
    <dgm:cxn modelId="{C5F4342C-2507-F743-AA91-30B9F914F683}" type="presParOf" srcId="{E0E6AE5A-FDB7-E644-9F8A-2A8318EB4545}" destId="{4A56B468-7E1F-E747-A7D3-461B48902245}" srcOrd="0" destOrd="0" presId="urn:microsoft.com/office/officeart/2016/7/layout/VerticalDownArrowProcess"/>
    <dgm:cxn modelId="{11ECA2D1-D776-1745-8983-58B1EBBE506D}" type="presParOf" srcId="{E0E6AE5A-FDB7-E644-9F8A-2A8318EB4545}" destId="{D27833CC-1C73-1141-B322-20BAB9435906}" srcOrd="1" destOrd="0" presId="urn:microsoft.com/office/officeart/2016/7/layout/VerticalDownArrowProcess"/>
    <dgm:cxn modelId="{D94400CD-669F-1049-A975-F34AE3EA2D49}" type="presParOf" srcId="{E0E6AE5A-FDB7-E644-9F8A-2A8318EB4545}" destId="{2C11241C-5837-8C46-B11A-8AB3C34ECD30}" srcOrd="2" destOrd="0" presId="urn:microsoft.com/office/officeart/2016/7/layout/VerticalDownArrowProcess"/>
    <dgm:cxn modelId="{794762A5-BEC1-404A-8A19-5CA76EDCCEB9}" type="presParOf" srcId="{CFB5DD21-DF9D-7041-ADFA-340BD95BC3E9}" destId="{DF1A7104-D576-4742-B197-8047A6E5780F}" srcOrd="3" destOrd="0" presId="urn:microsoft.com/office/officeart/2016/7/layout/VerticalDownArrowProcess"/>
    <dgm:cxn modelId="{7C43A34E-2D24-CA42-9D6A-C44390DE605C}" type="presParOf" srcId="{CFB5DD21-DF9D-7041-ADFA-340BD95BC3E9}" destId="{BBE098E0-31C7-3F40-8E78-CFFEAB84BC70}" srcOrd="4" destOrd="0" presId="urn:microsoft.com/office/officeart/2016/7/layout/VerticalDownArrowProcess"/>
    <dgm:cxn modelId="{62D55767-69D1-8541-9F48-AECA1627266D}" type="presParOf" srcId="{BBE098E0-31C7-3F40-8E78-CFFEAB84BC70}" destId="{F3F17ADE-F109-424F-9808-BF1E3B444345}" srcOrd="0" destOrd="0" presId="urn:microsoft.com/office/officeart/2016/7/layout/VerticalDownArrowProcess"/>
    <dgm:cxn modelId="{6B5FF707-989A-C24E-A19E-92353C5A8EF3}" type="presParOf" srcId="{BBE098E0-31C7-3F40-8E78-CFFEAB84BC70}" destId="{8CE0BDB5-226E-024E-9793-4435462B76F2}" srcOrd="1" destOrd="0" presId="urn:microsoft.com/office/officeart/2016/7/layout/VerticalDownArrowProcess"/>
    <dgm:cxn modelId="{4C0851F5-5905-B34F-ADE6-670185B43848}" type="presParOf" srcId="{BBE098E0-31C7-3F40-8E78-CFFEAB84BC70}" destId="{72A49ECB-566E-1D4B-9C42-519F34073CC9}" srcOrd="2" destOrd="0" presId="urn:microsoft.com/office/officeart/2016/7/layout/VerticalDownArrowProcess"/>
    <dgm:cxn modelId="{A41AF90B-2DE7-3F44-98AF-0E3C3762D2A5}" type="presParOf" srcId="{CFB5DD21-DF9D-7041-ADFA-340BD95BC3E9}" destId="{93D1F44D-2997-894F-8F63-18BBF40B381D}" srcOrd="5" destOrd="0" presId="urn:microsoft.com/office/officeart/2016/7/layout/VerticalDownArrowProcess"/>
    <dgm:cxn modelId="{175996FC-19A2-7D4C-A03B-B09292452024}" type="presParOf" srcId="{CFB5DD21-DF9D-7041-ADFA-340BD95BC3E9}" destId="{145F39E8-E81E-B943-99C3-A45B53AE5B5C}" srcOrd="6" destOrd="0" presId="urn:microsoft.com/office/officeart/2016/7/layout/VerticalDownArrowProcess"/>
    <dgm:cxn modelId="{6FDFAACE-D10D-9B49-B71E-17D751C4A936}" type="presParOf" srcId="{145F39E8-E81E-B943-99C3-A45B53AE5B5C}" destId="{DAFF3166-EEB5-4E41-BBC1-A1CBFCC50C69}" srcOrd="0" destOrd="0" presId="urn:microsoft.com/office/officeart/2016/7/layout/VerticalDownArrowProcess"/>
    <dgm:cxn modelId="{9FBCE5D0-5866-8949-883B-3556E5488642}" type="presParOf" srcId="{145F39E8-E81E-B943-99C3-A45B53AE5B5C}" destId="{B7D46DF9-3F6D-D944-8CA8-748164C11AA1}" srcOrd="1" destOrd="0" presId="urn:microsoft.com/office/officeart/2016/7/layout/VerticalDownArrowProcess"/>
    <dgm:cxn modelId="{AA019CA6-37B3-1E49-8CA5-70A3616DCF98}" type="presParOf" srcId="{145F39E8-E81E-B943-99C3-A45B53AE5B5C}" destId="{14442965-9283-754A-A993-BCE28FB635D0}" srcOrd="2" destOrd="0" presId="urn:microsoft.com/office/officeart/2016/7/layout/VerticalDownArrowProcess"/>
    <dgm:cxn modelId="{7A3C6C83-05D7-E749-A410-17DAA1A6D16A}" type="presParOf" srcId="{CFB5DD21-DF9D-7041-ADFA-340BD95BC3E9}" destId="{9980B4FD-410D-C248-929E-E5BC85B89D72}" srcOrd="7" destOrd="0" presId="urn:microsoft.com/office/officeart/2016/7/layout/VerticalDownArrowProcess"/>
    <dgm:cxn modelId="{5EDDE176-3B0B-7F45-B2D2-CD12AD2BEE1C}" type="presParOf" srcId="{CFB5DD21-DF9D-7041-ADFA-340BD95BC3E9}" destId="{FF925C3C-763A-F042-BBA6-B8AF3F1BB85D}" srcOrd="8" destOrd="0" presId="urn:microsoft.com/office/officeart/2016/7/layout/VerticalDownArrowProcess"/>
    <dgm:cxn modelId="{6A6C3C3C-C3E6-7543-BAD9-AD4813DD5C64}" type="presParOf" srcId="{FF925C3C-763A-F042-BBA6-B8AF3F1BB85D}" destId="{A20F3ED2-D5C3-0E41-877F-C5736026A8F0}" srcOrd="0" destOrd="0" presId="urn:microsoft.com/office/officeart/2016/7/layout/VerticalDownArrowProcess"/>
    <dgm:cxn modelId="{7B13708E-8ED7-5145-82E4-55A3749EE94B}" type="presParOf" srcId="{FF925C3C-763A-F042-BBA6-B8AF3F1BB85D}" destId="{A5BDA8DB-D90F-B942-B759-6F62B08B4ECA}" srcOrd="1" destOrd="0" presId="urn:microsoft.com/office/officeart/2016/7/layout/VerticalDownArrowProcess"/>
    <dgm:cxn modelId="{85A25A88-E525-FC47-BD85-50A4CF54945D}" type="presParOf" srcId="{FF925C3C-763A-F042-BBA6-B8AF3F1BB85D}" destId="{466A0ED6-16FD-D441-9C8B-3672D0E0228D}"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FFBC55-A157-4458-9FAC-3FD5EA5CC8A5}" type="doc">
      <dgm:prSet loTypeId="urn:microsoft.com/office/officeart/2016/7/layout/RepeatingBendingProcessNew" loCatId="process" qsTypeId="urn:microsoft.com/office/officeart/2005/8/quickstyle/simple5" qsCatId="simple" csTypeId="urn:microsoft.com/office/officeart/2005/8/colors/accent3_2" csCatId="accent3" phldr="1"/>
      <dgm:spPr/>
      <dgm:t>
        <a:bodyPr/>
        <a:lstStyle/>
        <a:p>
          <a:endParaRPr lang="en-US"/>
        </a:p>
      </dgm:t>
    </dgm:pt>
    <dgm:pt modelId="{B3366345-85ED-4610-B19C-EA2048F73566}">
      <dgm:prSet/>
      <dgm:spPr>
        <a:solidFill>
          <a:schemeClr val="accent1">
            <a:lumMod val="75000"/>
          </a:schemeClr>
        </a:solidFill>
      </dgm:spPr>
      <dgm:t>
        <a:bodyPr/>
        <a:lstStyle/>
        <a:p>
          <a:r>
            <a:rPr lang="en-US" b="1" dirty="0"/>
            <a:t>Draft project proposal and assignment created by the “digital lead” for iHSC at LSBU</a:t>
          </a:r>
        </a:p>
      </dgm:t>
    </dgm:pt>
    <dgm:pt modelId="{31C39F9D-C427-450B-8BE4-53A1A482978A}" type="parTrans" cxnId="{5DD4E7D2-9BB2-46EB-B804-367E9990FF89}">
      <dgm:prSet/>
      <dgm:spPr/>
      <dgm:t>
        <a:bodyPr/>
        <a:lstStyle/>
        <a:p>
          <a:endParaRPr lang="en-US" b="1"/>
        </a:p>
      </dgm:t>
    </dgm:pt>
    <dgm:pt modelId="{7C0F0AB6-FBBF-4805-8FAE-5E704277DB8F}" type="sibTrans" cxnId="{5DD4E7D2-9BB2-46EB-B804-367E9990FF89}">
      <dgm:prSet/>
      <dgm:spPr/>
      <dgm:t>
        <a:bodyPr/>
        <a:lstStyle/>
        <a:p>
          <a:endParaRPr lang="en-US" b="1"/>
        </a:p>
      </dgm:t>
    </dgm:pt>
    <dgm:pt modelId="{02391B27-05B2-4641-B921-567D1E199765}">
      <dgm:prSet/>
      <dgm:spPr>
        <a:solidFill>
          <a:schemeClr val="accent6">
            <a:lumMod val="75000"/>
          </a:schemeClr>
        </a:solidFill>
      </dgm:spPr>
      <dgm:t>
        <a:bodyPr/>
        <a:lstStyle/>
        <a:p>
          <a:r>
            <a:rPr lang="en-US" b="1" dirty="0"/>
            <a:t>Carefully planned structure of processes from start to finish</a:t>
          </a:r>
        </a:p>
      </dgm:t>
    </dgm:pt>
    <dgm:pt modelId="{AF66B535-9DBB-4A96-A0F3-69AAA1874FDC}" type="parTrans" cxnId="{654B00C9-EA34-42B0-9572-5931872764E8}">
      <dgm:prSet/>
      <dgm:spPr/>
      <dgm:t>
        <a:bodyPr/>
        <a:lstStyle/>
        <a:p>
          <a:endParaRPr lang="en-US" b="1"/>
        </a:p>
      </dgm:t>
    </dgm:pt>
    <dgm:pt modelId="{D8DAE2FF-C55C-48AA-8462-5E87C6A6B354}" type="sibTrans" cxnId="{654B00C9-EA34-42B0-9572-5931872764E8}">
      <dgm:prSet/>
      <dgm:spPr/>
      <dgm:t>
        <a:bodyPr/>
        <a:lstStyle/>
        <a:p>
          <a:endParaRPr lang="en-US" b="1"/>
        </a:p>
      </dgm:t>
    </dgm:pt>
    <dgm:pt modelId="{4184A121-0D85-4564-A6C5-CB28293B7D44}">
      <dgm:prSet/>
      <dgm:spPr>
        <a:solidFill>
          <a:schemeClr val="accent6">
            <a:lumMod val="75000"/>
          </a:schemeClr>
        </a:solidFill>
      </dgm:spPr>
      <dgm:t>
        <a:bodyPr/>
        <a:lstStyle/>
        <a:p>
          <a:r>
            <a:rPr lang="en-US" b="1" dirty="0" err="1"/>
            <a:t>Decolonising</a:t>
          </a:r>
          <a:r>
            <a:rPr lang="en-US" b="1" dirty="0"/>
            <a:t> processes were planned at every stage of reviewing outcomes</a:t>
          </a:r>
        </a:p>
      </dgm:t>
    </dgm:pt>
    <dgm:pt modelId="{5AA7F47F-A4FA-4128-AB5C-3ABDBD3C39C6}" type="parTrans" cxnId="{29B1BAEE-0DB3-45DA-9D7E-706FF9DC8162}">
      <dgm:prSet/>
      <dgm:spPr/>
      <dgm:t>
        <a:bodyPr/>
        <a:lstStyle/>
        <a:p>
          <a:endParaRPr lang="en-US" b="1"/>
        </a:p>
      </dgm:t>
    </dgm:pt>
    <dgm:pt modelId="{2859AB7D-1828-457A-A07F-E589254FF696}" type="sibTrans" cxnId="{29B1BAEE-0DB3-45DA-9D7E-706FF9DC8162}">
      <dgm:prSet/>
      <dgm:spPr/>
      <dgm:t>
        <a:bodyPr/>
        <a:lstStyle/>
        <a:p>
          <a:endParaRPr lang="en-US" b="1"/>
        </a:p>
      </dgm:t>
    </dgm:pt>
    <dgm:pt modelId="{0DF273E1-D52A-4140-B2A8-ECC9D975435A}">
      <dgm:prSet/>
      <dgm:spPr>
        <a:solidFill>
          <a:schemeClr val="accent1">
            <a:lumMod val="75000"/>
          </a:schemeClr>
        </a:solidFill>
      </dgm:spPr>
      <dgm:t>
        <a:bodyPr/>
        <a:lstStyle/>
        <a:p>
          <a:r>
            <a:rPr lang="en-US" b="1" dirty="0"/>
            <a:t>Pre-submission discussion with a </a:t>
          </a:r>
          <a:r>
            <a:rPr lang="en-US" b="1" dirty="0" err="1"/>
            <a:t>decolonising</a:t>
          </a:r>
          <a:r>
            <a:rPr lang="en-US" b="1" dirty="0"/>
            <a:t> expert</a:t>
          </a:r>
        </a:p>
      </dgm:t>
    </dgm:pt>
    <dgm:pt modelId="{7A44ED46-B06F-4B6A-86FC-89C881D2DCF9}" type="parTrans" cxnId="{FA7D71FD-D5A8-401B-8F3C-56729CE20B02}">
      <dgm:prSet/>
      <dgm:spPr/>
      <dgm:t>
        <a:bodyPr/>
        <a:lstStyle/>
        <a:p>
          <a:endParaRPr lang="en-US" b="1"/>
        </a:p>
      </dgm:t>
    </dgm:pt>
    <dgm:pt modelId="{29101D80-E4C7-4D5A-92F5-15A8B252CFDB}" type="sibTrans" cxnId="{FA7D71FD-D5A8-401B-8F3C-56729CE20B02}">
      <dgm:prSet/>
      <dgm:spPr/>
      <dgm:t>
        <a:bodyPr/>
        <a:lstStyle/>
        <a:p>
          <a:endParaRPr lang="en-US" b="1"/>
        </a:p>
      </dgm:t>
    </dgm:pt>
    <dgm:pt modelId="{D83B7C27-3C65-4E3A-BF80-A7787ACC2B96}">
      <dgm:prSet custT="1"/>
      <dgm:spPr>
        <a:solidFill>
          <a:srgbClr val="FF0000"/>
        </a:solidFill>
      </dgm:spPr>
      <dgm:t>
        <a:bodyPr/>
        <a:lstStyle/>
        <a:p>
          <a:r>
            <a:rPr lang="en-US" sz="1800" b="1" u="none" dirty="0"/>
            <a:t>“Why not </a:t>
          </a:r>
          <a:r>
            <a:rPr lang="en-US" sz="1800" b="1" u="none" dirty="0" err="1"/>
            <a:t>decolonise</a:t>
          </a:r>
          <a:r>
            <a:rPr lang="en-US" sz="1800" b="1" u="none" dirty="0"/>
            <a:t> the planning stage?”</a:t>
          </a:r>
        </a:p>
      </dgm:t>
    </dgm:pt>
    <dgm:pt modelId="{495B5580-1950-4889-8737-83D300698748}" type="parTrans" cxnId="{191E2079-561B-4A62-B100-A0B67191038A}">
      <dgm:prSet/>
      <dgm:spPr/>
      <dgm:t>
        <a:bodyPr/>
        <a:lstStyle/>
        <a:p>
          <a:endParaRPr lang="en-US" b="1"/>
        </a:p>
      </dgm:t>
    </dgm:pt>
    <dgm:pt modelId="{B7F81B39-BC27-447F-96A0-28B3EAD0AE82}" type="sibTrans" cxnId="{191E2079-561B-4A62-B100-A0B67191038A}">
      <dgm:prSet/>
      <dgm:spPr/>
      <dgm:t>
        <a:bodyPr/>
        <a:lstStyle/>
        <a:p>
          <a:endParaRPr lang="en-US" b="1"/>
        </a:p>
      </dgm:t>
    </dgm:pt>
    <dgm:pt modelId="{B60E75D6-50CC-724E-808D-3FC67530CCDF}" type="pres">
      <dgm:prSet presAssocID="{79FFBC55-A157-4458-9FAC-3FD5EA5CC8A5}" presName="Name0" presStyleCnt="0">
        <dgm:presLayoutVars>
          <dgm:dir/>
          <dgm:resizeHandles val="exact"/>
        </dgm:presLayoutVars>
      </dgm:prSet>
      <dgm:spPr/>
    </dgm:pt>
    <dgm:pt modelId="{8C38306E-C7A6-EA4C-A114-F05DC29D8110}" type="pres">
      <dgm:prSet presAssocID="{B3366345-85ED-4610-B19C-EA2048F73566}" presName="node" presStyleLbl="node1" presStyleIdx="0" presStyleCnt="5">
        <dgm:presLayoutVars>
          <dgm:bulletEnabled val="1"/>
        </dgm:presLayoutVars>
      </dgm:prSet>
      <dgm:spPr/>
    </dgm:pt>
    <dgm:pt modelId="{34E0DD5F-1AED-594E-AE6F-D042F3FC7262}" type="pres">
      <dgm:prSet presAssocID="{7C0F0AB6-FBBF-4805-8FAE-5E704277DB8F}" presName="sibTrans" presStyleLbl="sibTrans1D1" presStyleIdx="0" presStyleCnt="4"/>
      <dgm:spPr/>
    </dgm:pt>
    <dgm:pt modelId="{E87976FA-2E56-4340-9230-AAE58366E757}" type="pres">
      <dgm:prSet presAssocID="{7C0F0AB6-FBBF-4805-8FAE-5E704277DB8F}" presName="connectorText" presStyleLbl="sibTrans1D1" presStyleIdx="0" presStyleCnt="4"/>
      <dgm:spPr/>
    </dgm:pt>
    <dgm:pt modelId="{881E28D5-DB2D-7045-9667-514FBC83364E}" type="pres">
      <dgm:prSet presAssocID="{02391B27-05B2-4641-B921-567D1E199765}" presName="node" presStyleLbl="node1" presStyleIdx="1" presStyleCnt="5">
        <dgm:presLayoutVars>
          <dgm:bulletEnabled val="1"/>
        </dgm:presLayoutVars>
      </dgm:prSet>
      <dgm:spPr/>
    </dgm:pt>
    <dgm:pt modelId="{76C9E1C5-E311-7B41-A86B-D6F706FAFC14}" type="pres">
      <dgm:prSet presAssocID="{D8DAE2FF-C55C-48AA-8462-5E87C6A6B354}" presName="sibTrans" presStyleLbl="sibTrans1D1" presStyleIdx="1" presStyleCnt="4"/>
      <dgm:spPr/>
    </dgm:pt>
    <dgm:pt modelId="{6D95FA69-6F17-5743-A406-8262D6281211}" type="pres">
      <dgm:prSet presAssocID="{D8DAE2FF-C55C-48AA-8462-5E87C6A6B354}" presName="connectorText" presStyleLbl="sibTrans1D1" presStyleIdx="1" presStyleCnt="4"/>
      <dgm:spPr/>
    </dgm:pt>
    <dgm:pt modelId="{C85DF3D3-81F7-C84F-A972-E36FC90891AF}" type="pres">
      <dgm:prSet presAssocID="{4184A121-0D85-4564-A6C5-CB28293B7D44}" presName="node" presStyleLbl="node1" presStyleIdx="2" presStyleCnt="5">
        <dgm:presLayoutVars>
          <dgm:bulletEnabled val="1"/>
        </dgm:presLayoutVars>
      </dgm:prSet>
      <dgm:spPr/>
    </dgm:pt>
    <dgm:pt modelId="{9DEE3188-441F-7541-9DA9-53D89392AE4E}" type="pres">
      <dgm:prSet presAssocID="{2859AB7D-1828-457A-A07F-E589254FF696}" presName="sibTrans" presStyleLbl="sibTrans1D1" presStyleIdx="2" presStyleCnt="4"/>
      <dgm:spPr/>
    </dgm:pt>
    <dgm:pt modelId="{970C5B83-9D6D-6D49-99BA-683177C5B95B}" type="pres">
      <dgm:prSet presAssocID="{2859AB7D-1828-457A-A07F-E589254FF696}" presName="connectorText" presStyleLbl="sibTrans1D1" presStyleIdx="2" presStyleCnt="4"/>
      <dgm:spPr/>
    </dgm:pt>
    <dgm:pt modelId="{47B99214-4673-F642-BE9A-A5F98841B249}" type="pres">
      <dgm:prSet presAssocID="{0DF273E1-D52A-4140-B2A8-ECC9D975435A}" presName="node" presStyleLbl="node1" presStyleIdx="3" presStyleCnt="5">
        <dgm:presLayoutVars>
          <dgm:bulletEnabled val="1"/>
        </dgm:presLayoutVars>
      </dgm:prSet>
      <dgm:spPr/>
    </dgm:pt>
    <dgm:pt modelId="{815E23A0-CF69-DA48-81A1-299B9F90FA3A}" type="pres">
      <dgm:prSet presAssocID="{29101D80-E4C7-4D5A-92F5-15A8B252CFDB}" presName="sibTrans" presStyleLbl="sibTrans1D1" presStyleIdx="3" presStyleCnt="4"/>
      <dgm:spPr/>
    </dgm:pt>
    <dgm:pt modelId="{8385EBB6-2954-454B-A258-0430DBC75622}" type="pres">
      <dgm:prSet presAssocID="{29101D80-E4C7-4D5A-92F5-15A8B252CFDB}" presName="connectorText" presStyleLbl="sibTrans1D1" presStyleIdx="3" presStyleCnt="4"/>
      <dgm:spPr/>
    </dgm:pt>
    <dgm:pt modelId="{C68919EA-5C33-F84F-8561-7F1F98B439BE}" type="pres">
      <dgm:prSet presAssocID="{D83B7C27-3C65-4E3A-BF80-A7787ACC2B96}" presName="node" presStyleLbl="node1" presStyleIdx="4" presStyleCnt="5" custLinFactNeighborX="62453" custLinFactNeighborY="302">
        <dgm:presLayoutVars>
          <dgm:bulletEnabled val="1"/>
        </dgm:presLayoutVars>
      </dgm:prSet>
      <dgm:spPr/>
    </dgm:pt>
  </dgm:ptLst>
  <dgm:cxnLst>
    <dgm:cxn modelId="{33B2093C-3844-8A4B-A3AC-838DB47B8CD6}" type="presOf" srcId="{B3366345-85ED-4610-B19C-EA2048F73566}" destId="{8C38306E-C7A6-EA4C-A114-F05DC29D8110}" srcOrd="0" destOrd="0" presId="urn:microsoft.com/office/officeart/2016/7/layout/RepeatingBendingProcessNew"/>
    <dgm:cxn modelId="{84938944-41AA-5447-8EBB-9ADA2291ABB2}" type="presOf" srcId="{D8DAE2FF-C55C-48AA-8462-5E87C6A6B354}" destId="{6D95FA69-6F17-5743-A406-8262D6281211}" srcOrd="1" destOrd="0" presId="urn:microsoft.com/office/officeart/2016/7/layout/RepeatingBendingProcessNew"/>
    <dgm:cxn modelId="{3B88F95B-1189-9545-BC18-E60B551D4E17}" type="presOf" srcId="{7C0F0AB6-FBBF-4805-8FAE-5E704277DB8F}" destId="{34E0DD5F-1AED-594E-AE6F-D042F3FC7262}" srcOrd="0" destOrd="0" presId="urn:microsoft.com/office/officeart/2016/7/layout/RepeatingBendingProcessNew"/>
    <dgm:cxn modelId="{A86FA560-4F08-1545-986B-72167B9518E0}" type="presOf" srcId="{79FFBC55-A157-4458-9FAC-3FD5EA5CC8A5}" destId="{B60E75D6-50CC-724E-808D-3FC67530CCDF}" srcOrd="0" destOrd="0" presId="urn:microsoft.com/office/officeart/2016/7/layout/RepeatingBendingProcessNew"/>
    <dgm:cxn modelId="{670E1871-8729-8548-9650-20753A0F5CA0}" type="presOf" srcId="{29101D80-E4C7-4D5A-92F5-15A8B252CFDB}" destId="{8385EBB6-2954-454B-A258-0430DBC75622}" srcOrd="1" destOrd="0" presId="urn:microsoft.com/office/officeart/2016/7/layout/RepeatingBendingProcessNew"/>
    <dgm:cxn modelId="{05CA7C75-D9EF-7346-ADCE-C7F2951F6E59}" type="presOf" srcId="{7C0F0AB6-FBBF-4805-8FAE-5E704277DB8F}" destId="{E87976FA-2E56-4340-9230-AAE58366E757}" srcOrd="1" destOrd="0" presId="urn:microsoft.com/office/officeart/2016/7/layout/RepeatingBendingProcessNew"/>
    <dgm:cxn modelId="{191E2079-561B-4A62-B100-A0B67191038A}" srcId="{79FFBC55-A157-4458-9FAC-3FD5EA5CC8A5}" destId="{D83B7C27-3C65-4E3A-BF80-A7787ACC2B96}" srcOrd="4" destOrd="0" parTransId="{495B5580-1950-4889-8737-83D300698748}" sibTransId="{B7F81B39-BC27-447F-96A0-28B3EAD0AE82}"/>
    <dgm:cxn modelId="{9611A379-DC57-D741-8B84-395CEFDBFE97}" type="presOf" srcId="{D83B7C27-3C65-4E3A-BF80-A7787ACC2B96}" destId="{C68919EA-5C33-F84F-8561-7F1F98B439BE}" srcOrd="0" destOrd="0" presId="urn:microsoft.com/office/officeart/2016/7/layout/RepeatingBendingProcessNew"/>
    <dgm:cxn modelId="{996D3AA7-E456-D14E-8E9F-248C60D7BE61}" type="presOf" srcId="{2859AB7D-1828-457A-A07F-E589254FF696}" destId="{970C5B83-9D6D-6D49-99BA-683177C5B95B}" srcOrd="1" destOrd="0" presId="urn:microsoft.com/office/officeart/2016/7/layout/RepeatingBendingProcessNew"/>
    <dgm:cxn modelId="{349D44A8-C26C-3045-8E4A-E2F9E2B108EB}" type="presOf" srcId="{2859AB7D-1828-457A-A07F-E589254FF696}" destId="{9DEE3188-441F-7541-9DA9-53D89392AE4E}" srcOrd="0" destOrd="0" presId="urn:microsoft.com/office/officeart/2016/7/layout/RepeatingBendingProcessNew"/>
    <dgm:cxn modelId="{C32D21B6-2900-8A43-928C-18208943BA67}" type="presOf" srcId="{D8DAE2FF-C55C-48AA-8462-5E87C6A6B354}" destId="{76C9E1C5-E311-7B41-A86B-D6F706FAFC14}" srcOrd="0" destOrd="0" presId="urn:microsoft.com/office/officeart/2016/7/layout/RepeatingBendingProcessNew"/>
    <dgm:cxn modelId="{A9D6D9C8-0EBD-4B4E-B79C-8E3DEB747CAB}" type="presOf" srcId="{29101D80-E4C7-4D5A-92F5-15A8B252CFDB}" destId="{815E23A0-CF69-DA48-81A1-299B9F90FA3A}" srcOrd="0" destOrd="0" presId="urn:microsoft.com/office/officeart/2016/7/layout/RepeatingBendingProcessNew"/>
    <dgm:cxn modelId="{654B00C9-EA34-42B0-9572-5931872764E8}" srcId="{79FFBC55-A157-4458-9FAC-3FD5EA5CC8A5}" destId="{02391B27-05B2-4641-B921-567D1E199765}" srcOrd="1" destOrd="0" parTransId="{AF66B535-9DBB-4A96-A0F3-69AAA1874FDC}" sibTransId="{D8DAE2FF-C55C-48AA-8462-5E87C6A6B354}"/>
    <dgm:cxn modelId="{5DD4E7D2-9BB2-46EB-B804-367E9990FF89}" srcId="{79FFBC55-A157-4458-9FAC-3FD5EA5CC8A5}" destId="{B3366345-85ED-4610-B19C-EA2048F73566}" srcOrd="0" destOrd="0" parTransId="{31C39F9D-C427-450B-8BE4-53A1A482978A}" sibTransId="{7C0F0AB6-FBBF-4805-8FAE-5E704277DB8F}"/>
    <dgm:cxn modelId="{CCEECED9-E5F9-5B4B-8E8E-C4AF4125580D}" type="presOf" srcId="{02391B27-05B2-4641-B921-567D1E199765}" destId="{881E28D5-DB2D-7045-9667-514FBC83364E}" srcOrd="0" destOrd="0" presId="urn:microsoft.com/office/officeart/2016/7/layout/RepeatingBendingProcessNew"/>
    <dgm:cxn modelId="{7B59FDE0-F94F-324D-BF54-894C3FA944C2}" type="presOf" srcId="{0DF273E1-D52A-4140-B2A8-ECC9D975435A}" destId="{47B99214-4673-F642-BE9A-A5F98841B249}" srcOrd="0" destOrd="0" presId="urn:microsoft.com/office/officeart/2016/7/layout/RepeatingBendingProcessNew"/>
    <dgm:cxn modelId="{A179D8EA-8989-DA45-9A17-A79F16030362}" type="presOf" srcId="{4184A121-0D85-4564-A6C5-CB28293B7D44}" destId="{C85DF3D3-81F7-C84F-A972-E36FC90891AF}" srcOrd="0" destOrd="0" presId="urn:microsoft.com/office/officeart/2016/7/layout/RepeatingBendingProcessNew"/>
    <dgm:cxn modelId="{29B1BAEE-0DB3-45DA-9D7E-706FF9DC8162}" srcId="{79FFBC55-A157-4458-9FAC-3FD5EA5CC8A5}" destId="{4184A121-0D85-4564-A6C5-CB28293B7D44}" srcOrd="2" destOrd="0" parTransId="{5AA7F47F-A4FA-4128-AB5C-3ABDBD3C39C6}" sibTransId="{2859AB7D-1828-457A-A07F-E589254FF696}"/>
    <dgm:cxn modelId="{FA7D71FD-D5A8-401B-8F3C-56729CE20B02}" srcId="{79FFBC55-A157-4458-9FAC-3FD5EA5CC8A5}" destId="{0DF273E1-D52A-4140-B2A8-ECC9D975435A}" srcOrd="3" destOrd="0" parTransId="{7A44ED46-B06F-4B6A-86FC-89C881D2DCF9}" sibTransId="{29101D80-E4C7-4D5A-92F5-15A8B252CFDB}"/>
    <dgm:cxn modelId="{F2B82203-7729-4E4C-A2D4-1C6538AFE411}" type="presParOf" srcId="{B60E75D6-50CC-724E-808D-3FC67530CCDF}" destId="{8C38306E-C7A6-EA4C-A114-F05DC29D8110}" srcOrd="0" destOrd="0" presId="urn:microsoft.com/office/officeart/2016/7/layout/RepeatingBendingProcessNew"/>
    <dgm:cxn modelId="{B27C6533-6A35-8F44-BFA3-E2746AE1C915}" type="presParOf" srcId="{B60E75D6-50CC-724E-808D-3FC67530CCDF}" destId="{34E0DD5F-1AED-594E-AE6F-D042F3FC7262}" srcOrd="1" destOrd="0" presId="urn:microsoft.com/office/officeart/2016/7/layout/RepeatingBendingProcessNew"/>
    <dgm:cxn modelId="{0073D27D-FB60-8641-A5BD-2A2DDC7BE1E6}" type="presParOf" srcId="{34E0DD5F-1AED-594E-AE6F-D042F3FC7262}" destId="{E87976FA-2E56-4340-9230-AAE58366E757}" srcOrd="0" destOrd="0" presId="urn:microsoft.com/office/officeart/2016/7/layout/RepeatingBendingProcessNew"/>
    <dgm:cxn modelId="{C2498E4D-12B7-6843-B6DC-71FA420A93FA}" type="presParOf" srcId="{B60E75D6-50CC-724E-808D-3FC67530CCDF}" destId="{881E28D5-DB2D-7045-9667-514FBC83364E}" srcOrd="2" destOrd="0" presId="urn:microsoft.com/office/officeart/2016/7/layout/RepeatingBendingProcessNew"/>
    <dgm:cxn modelId="{E2CCB0E7-0ADA-1846-9684-48099BF09B16}" type="presParOf" srcId="{B60E75D6-50CC-724E-808D-3FC67530CCDF}" destId="{76C9E1C5-E311-7B41-A86B-D6F706FAFC14}" srcOrd="3" destOrd="0" presId="urn:microsoft.com/office/officeart/2016/7/layout/RepeatingBendingProcessNew"/>
    <dgm:cxn modelId="{E99992A2-FDF2-7E42-BE2F-A1BA754512F8}" type="presParOf" srcId="{76C9E1C5-E311-7B41-A86B-D6F706FAFC14}" destId="{6D95FA69-6F17-5743-A406-8262D6281211}" srcOrd="0" destOrd="0" presId="urn:microsoft.com/office/officeart/2016/7/layout/RepeatingBendingProcessNew"/>
    <dgm:cxn modelId="{EAB658E6-23DF-D94B-8F88-E56F2196E8B0}" type="presParOf" srcId="{B60E75D6-50CC-724E-808D-3FC67530CCDF}" destId="{C85DF3D3-81F7-C84F-A972-E36FC90891AF}" srcOrd="4" destOrd="0" presId="urn:microsoft.com/office/officeart/2016/7/layout/RepeatingBendingProcessNew"/>
    <dgm:cxn modelId="{EC631862-3F2E-A045-9190-BC6BF107C68A}" type="presParOf" srcId="{B60E75D6-50CC-724E-808D-3FC67530CCDF}" destId="{9DEE3188-441F-7541-9DA9-53D89392AE4E}" srcOrd="5" destOrd="0" presId="urn:microsoft.com/office/officeart/2016/7/layout/RepeatingBendingProcessNew"/>
    <dgm:cxn modelId="{B8697D58-31AE-614D-83CB-A14157C2F031}" type="presParOf" srcId="{9DEE3188-441F-7541-9DA9-53D89392AE4E}" destId="{970C5B83-9D6D-6D49-99BA-683177C5B95B}" srcOrd="0" destOrd="0" presId="urn:microsoft.com/office/officeart/2016/7/layout/RepeatingBendingProcessNew"/>
    <dgm:cxn modelId="{F0D94257-07BA-CF46-9689-65F474DD3159}" type="presParOf" srcId="{B60E75D6-50CC-724E-808D-3FC67530CCDF}" destId="{47B99214-4673-F642-BE9A-A5F98841B249}" srcOrd="6" destOrd="0" presId="urn:microsoft.com/office/officeart/2016/7/layout/RepeatingBendingProcessNew"/>
    <dgm:cxn modelId="{320B3B2D-F26C-E246-A27D-5910131F53DD}" type="presParOf" srcId="{B60E75D6-50CC-724E-808D-3FC67530CCDF}" destId="{815E23A0-CF69-DA48-81A1-299B9F90FA3A}" srcOrd="7" destOrd="0" presId="urn:microsoft.com/office/officeart/2016/7/layout/RepeatingBendingProcessNew"/>
    <dgm:cxn modelId="{5C01136D-FCB1-8845-926F-F7436817AE71}" type="presParOf" srcId="{815E23A0-CF69-DA48-81A1-299B9F90FA3A}" destId="{8385EBB6-2954-454B-A258-0430DBC75622}" srcOrd="0" destOrd="0" presId="urn:microsoft.com/office/officeart/2016/7/layout/RepeatingBendingProcessNew"/>
    <dgm:cxn modelId="{5328F8DD-7068-2044-9072-E0123A539FBB}" type="presParOf" srcId="{B60E75D6-50CC-724E-808D-3FC67530CCDF}" destId="{C68919EA-5C33-F84F-8561-7F1F98B439BE}"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781EA0-2776-4EA7-9DC2-B108575D097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5219BAC-71D6-49BA-9202-06AD1057D4F9}">
      <dgm:prSet/>
      <dgm:spPr/>
      <dgm:t>
        <a:bodyPr/>
        <a:lstStyle/>
        <a:p>
          <a:r>
            <a:rPr lang="en-US" dirty="0"/>
            <a:t>Invitation for “Black, Asian and Minority Ethnicity” </a:t>
          </a:r>
          <a:r>
            <a:rPr lang="en-US" b="1" dirty="0"/>
            <a:t>academics</a:t>
          </a:r>
          <a:r>
            <a:rPr lang="en-US" dirty="0"/>
            <a:t> to take part in the development stage (</a:t>
          </a:r>
          <a:r>
            <a:rPr lang="en-US" b="1" dirty="0"/>
            <a:t>students</a:t>
          </a:r>
          <a:r>
            <a:rPr lang="en-US" b="0" dirty="0"/>
            <a:t> were also invited, only 1 participated)</a:t>
          </a:r>
          <a:endParaRPr lang="en-US" dirty="0"/>
        </a:p>
      </dgm:t>
    </dgm:pt>
    <dgm:pt modelId="{E58B050C-D47A-4F4A-8029-B693684BF309}" type="parTrans" cxnId="{72057EAF-672B-4058-A669-DEA2F98840B2}">
      <dgm:prSet/>
      <dgm:spPr/>
      <dgm:t>
        <a:bodyPr/>
        <a:lstStyle/>
        <a:p>
          <a:endParaRPr lang="en-US"/>
        </a:p>
      </dgm:t>
    </dgm:pt>
    <dgm:pt modelId="{BB071E30-3186-4104-A117-67F14FB7092A}" type="sibTrans" cxnId="{72057EAF-672B-4058-A669-DEA2F98840B2}">
      <dgm:prSet/>
      <dgm:spPr/>
      <dgm:t>
        <a:bodyPr/>
        <a:lstStyle/>
        <a:p>
          <a:endParaRPr lang="en-US"/>
        </a:p>
      </dgm:t>
    </dgm:pt>
    <dgm:pt modelId="{62ABBE7C-6043-4DCB-A0DE-25D62D37BA34}">
      <dgm:prSet/>
      <dgm:spPr/>
      <dgm:t>
        <a:bodyPr/>
        <a:lstStyle/>
        <a:p>
          <a:r>
            <a:rPr lang="en-US" b="1" u="sng" dirty="0"/>
            <a:t>1-2-1 discussions on the project &amp; documents via MS Teams</a:t>
          </a:r>
          <a:endParaRPr lang="en-US" dirty="0"/>
        </a:p>
      </dgm:t>
    </dgm:pt>
    <dgm:pt modelId="{A57F3240-1079-4F18-B578-F2D9724622C9}" type="parTrans" cxnId="{39898531-5F23-4CEA-868A-379D779F1F00}">
      <dgm:prSet/>
      <dgm:spPr/>
      <dgm:t>
        <a:bodyPr/>
        <a:lstStyle/>
        <a:p>
          <a:endParaRPr lang="en-US"/>
        </a:p>
      </dgm:t>
    </dgm:pt>
    <dgm:pt modelId="{015D5722-3B4A-497B-925C-1CC5BF7A0894}" type="sibTrans" cxnId="{39898531-5F23-4CEA-868A-379D779F1F00}">
      <dgm:prSet/>
      <dgm:spPr/>
      <dgm:t>
        <a:bodyPr/>
        <a:lstStyle/>
        <a:p>
          <a:endParaRPr lang="en-US"/>
        </a:p>
      </dgm:t>
    </dgm:pt>
    <dgm:pt modelId="{839FE351-474A-4050-8D1C-998B9B2447C4}">
      <dgm:prSet/>
      <dgm:spPr/>
      <dgm:t>
        <a:bodyPr/>
        <a:lstStyle/>
        <a:p>
          <a:r>
            <a:rPr lang="en-US"/>
            <a:t>All changes suggested were made indiscriminately</a:t>
          </a:r>
        </a:p>
      </dgm:t>
    </dgm:pt>
    <dgm:pt modelId="{0F815A0F-4B6B-4C4A-93F8-424E96857881}" type="parTrans" cxnId="{B340CA8D-DC6E-4805-BCD1-44A97A702319}">
      <dgm:prSet/>
      <dgm:spPr/>
      <dgm:t>
        <a:bodyPr/>
        <a:lstStyle/>
        <a:p>
          <a:endParaRPr lang="en-US"/>
        </a:p>
      </dgm:t>
    </dgm:pt>
    <dgm:pt modelId="{744BB65F-A3D7-406D-B1E6-49F60F46D55F}" type="sibTrans" cxnId="{B340CA8D-DC6E-4805-BCD1-44A97A702319}">
      <dgm:prSet/>
      <dgm:spPr/>
      <dgm:t>
        <a:bodyPr/>
        <a:lstStyle/>
        <a:p>
          <a:endParaRPr lang="en-US"/>
        </a:p>
      </dgm:t>
    </dgm:pt>
    <dgm:pt modelId="{79479DB9-F7CE-4E6E-B2EF-D96C836AA9E9}">
      <dgm:prSet/>
      <dgm:spPr/>
      <dgm:t>
        <a:bodyPr/>
        <a:lstStyle/>
        <a:p>
          <a:r>
            <a:rPr lang="en-US" dirty="0"/>
            <a:t>Open for wider discussion – no rigid instruction on what each person could bring to the development</a:t>
          </a:r>
        </a:p>
      </dgm:t>
    </dgm:pt>
    <dgm:pt modelId="{963A11CB-787D-4173-AD4A-A3AB49D2B3A4}" type="parTrans" cxnId="{88BB6D59-4DF0-414B-B791-9E085680992B}">
      <dgm:prSet/>
      <dgm:spPr/>
      <dgm:t>
        <a:bodyPr/>
        <a:lstStyle/>
        <a:p>
          <a:endParaRPr lang="en-US"/>
        </a:p>
      </dgm:t>
    </dgm:pt>
    <dgm:pt modelId="{54C1E374-587D-467F-88C2-54D5950100D1}" type="sibTrans" cxnId="{88BB6D59-4DF0-414B-B791-9E085680992B}">
      <dgm:prSet/>
      <dgm:spPr/>
      <dgm:t>
        <a:bodyPr/>
        <a:lstStyle/>
        <a:p>
          <a:endParaRPr lang="en-US"/>
        </a:p>
      </dgm:t>
    </dgm:pt>
    <dgm:pt modelId="{AAC0A94B-3BEE-4EAD-A1EA-4F359F6E6BC6}" type="pres">
      <dgm:prSet presAssocID="{5F781EA0-2776-4EA7-9DC2-B108575D097C}" presName="root" presStyleCnt="0">
        <dgm:presLayoutVars>
          <dgm:dir/>
          <dgm:resizeHandles val="exact"/>
        </dgm:presLayoutVars>
      </dgm:prSet>
      <dgm:spPr/>
    </dgm:pt>
    <dgm:pt modelId="{8613B226-61FA-4008-9D70-20B68B125A46}" type="pres">
      <dgm:prSet presAssocID="{65219BAC-71D6-49BA-9202-06AD1057D4F9}" presName="compNode" presStyleCnt="0"/>
      <dgm:spPr/>
    </dgm:pt>
    <dgm:pt modelId="{692FAC76-2F18-4596-AC4F-37B52758E26B}" type="pres">
      <dgm:prSet presAssocID="{65219BAC-71D6-49BA-9202-06AD1057D4F9}" presName="bgRect" presStyleLbl="bgShp" presStyleIdx="0" presStyleCnt="4"/>
      <dgm:spPr/>
    </dgm:pt>
    <dgm:pt modelId="{C5B21F23-60DF-4A2A-A186-18FCAC8F8527}" type="pres">
      <dgm:prSet presAssocID="{65219BAC-71D6-49BA-9202-06AD1057D4F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Envelope"/>
        </a:ext>
      </dgm:extLst>
    </dgm:pt>
    <dgm:pt modelId="{89574A2A-2D6F-4628-B7D7-40D9CDF92212}" type="pres">
      <dgm:prSet presAssocID="{65219BAC-71D6-49BA-9202-06AD1057D4F9}" presName="spaceRect" presStyleCnt="0"/>
      <dgm:spPr/>
    </dgm:pt>
    <dgm:pt modelId="{6046891A-C87A-4EE7-AACA-25F7255D35DB}" type="pres">
      <dgm:prSet presAssocID="{65219BAC-71D6-49BA-9202-06AD1057D4F9}" presName="parTx" presStyleLbl="revTx" presStyleIdx="0" presStyleCnt="4">
        <dgm:presLayoutVars>
          <dgm:chMax val="0"/>
          <dgm:chPref val="0"/>
        </dgm:presLayoutVars>
      </dgm:prSet>
      <dgm:spPr/>
    </dgm:pt>
    <dgm:pt modelId="{BF816251-C1DE-480D-9FD1-63F6D45EFF45}" type="pres">
      <dgm:prSet presAssocID="{BB071E30-3186-4104-A117-67F14FB7092A}" presName="sibTrans" presStyleCnt="0"/>
      <dgm:spPr/>
    </dgm:pt>
    <dgm:pt modelId="{7E72C12F-246F-4F9F-BAE7-57DC8762AFB9}" type="pres">
      <dgm:prSet presAssocID="{62ABBE7C-6043-4DCB-A0DE-25D62D37BA34}" presName="compNode" presStyleCnt="0"/>
      <dgm:spPr/>
    </dgm:pt>
    <dgm:pt modelId="{8B5FDA1D-4952-488F-A1CD-F4345156E9D0}" type="pres">
      <dgm:prSet presAssocID="{62ABBE7C-6043-4DCB-A0DE-25D62D37BA34}" presName="bgRect" presStyleLbl="bgShp" presStyleIdx="1" presStyleCnt="4"/>
      <dgm:spPr>
        <a:solidFill>
          <a:schemeClr val="accent6">
            <a:lumMod val="40000"/>
            <a:lumOff val="60000"/>
          </a:schemeClr>
        </a:solidFill>
      </dgm:spPr>
    </dgm:pt>
    <dgm:pt modelId="{9967C4C0-3997-4086-A4C1-C4D88FD4DFAD}" type="pres">
      <dgm:prSet presAssocID="{62ABBE7C-6043-4DCB-A0DE-25D62D37BA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6E8ED380-6D45-4F0D-8AA9-2C45261FB85B}" type="pres">
      <dgm:prSet presAssocID="{62ABBE7C-6043-4DCB-A0DE-25D62D37BA34}" presName="spaceRect" presStyleCnt="0"/>
      <dgm:spPr/>
    </dgm:pt>
    <dgm:pt modelId="{7F9A2881-6413-4D73-B4E0-6007A6F3FA15}" type="pres">
      <dgm:prSet presAssocID="{62ABBE7C-6043-4DCB-A0DE-25D62D37BA34}" presName="parTx" presStyleLbl="revTx" presStyleIdx="1" presStyleCnt="4">
        <dgm:presLayoutVars>
          <dgm:chMax val="0"/>
          <dgm:chPref val="0"/>
        </dgm:presLayoutVars>
      </dgm:prSet>
      <dgm:spPr/>
    </dgm:pt>
    <dgm:pt modelId="{92156239-E5DE-4226-BADD-C29C8C379279}" type="pres">
      <dgm:prSet presAssocID="{015D5722-3B4A-497B-925C-1CC5BF7A0894}" presName="sibTrans" presStyleCnt="0"/>
      <dgm:spPr/>
    </dgm:pt>
    <dgm:pt modelId="{FB0C23FC-04C7-40AC-AF14-C31D421BCAEC}" type="pres">
      <dgm:prSet presAssocID="{839FE351-474A-4050-8D1C-998B9B2447C4}" presName="compNode" presStyleCnt="0"/>
      <dgm:spPr/>
    </dgm:pt>
    <dgm:pt modelId="{8210085C-A749-4C55-95FA-9B1D88E8ED6E}" type="pres">
      <dgm:prSet presAssocID="{839FE351-474A-4050-8D1C-998B9B2447C4}" presName="bgRect" presStyleLbl="bgShp" presStyleIdx="2" presStyleCnt="4"/>
      <dgm:spPr>
        <a:solidFill>
          <a:schemeClr val="accent6">
            <a:lumMod val="40000"/>
            <a:lumOff val="60000"/>
          </a:schemeClr>
        </a:solidFill>
      </dgm:spPr>
    </dgm:pt>
    <dgm:pt modelId="{BB43EC06-4AFC-44C0-AFE2-F8E1B8CF03E9}" type="pres">
      <dgm:prSet presAssocID="{839FE351-474A-4050-8D1C-998B9B2447C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DA425B2D-FADE-4E51-89D8-DB56B7C5B4AA}" type="pres">
      <dgm:prSet presAssocID="{839FE351-474A-4050-8D1C-998B9B2447C4}" presName="spaceRect" presStyleCnt="0"/>
      <dgm:spPr/>
    </dgm:pt>
    <dgm:pt modelId="{C82824AE-B06D-442E-93C0-327D9CE1FEC9}" type="pres">
      <dgm:prSet presAssocID="{839FE351-474A-4050-8D1C-998B9B2447C4}" presName="parTx" presStyleLbl="revTx" presStyleIdx="2" presStyleCnt="4">
        <dgm:presLayoutVars>
          <dgm:chMax val="0"/>
          <dgm:chPref val="0"/>
        </dgm:presLayoutVars>
      </dgm:prSet>
      <dgm:spPr/>
    </dgm:pt>
    <dgm:pt modelId="{B30C1BC2-EA95-4C71-8848-1F266E0F3514}" type="pres">
      <dgm:prSet presAssocID="{744BB65F-A3D7-406D-B1E6-49F60F46D55F}" presName="sibTrans" presStyleCnt="0"/>
      <dgm:spPr/>
    </dgm:pt>
    <dgm:pt modelId="{A52BDC72-280C-4569-B4EB-504F4EED816E}" type="pres">
      <dgm:prSet presAssocID="{79479DB9-F7CE-4E6E-B2EF-D96C836AA9E9}" presName="compNode" presStyleCnt="0"/>
      <dgm:spPr/>
    </dgm:pt>
    <dgm:pt modelId="{D5865616-D46D-4422-81C9-32E36E6D4B27}" type="pres">
      <dgm:prSet presAssocID="{79479DB9-F7CE-4E6E-B2EF-D96C836AA9E9}" presName="bgRect" presStyleLbl="bgShp" presStyleIdx="3" presStyleCnt="4"/>
      <dgm:spPr>
        <a:solidFill>
          <a:schemeClr val="accent6">
            <a:lumMod val="40000"/>
            <a:lumOff val="60000"/>
          </a:schemeClr>
        </a:solidFill>
      </dgm:spPr>
    </dgm:pt>
    <dgm:pt modelId="{72FA6ADB-52DA-45BB-BCA4-4F7599345A2C}" type="pres">
      <dgm:prSet presAssocID="{79479DB9-F7CE-4E6E-B2EF-D96C836AA9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33E56E47-93F8-456E-AE7B-6FFE884D0DDC}" type="pres">
      <dgm:prSet presAssocID="{79479DB9-F7CE-4E6E-B2EF-D96C836AA9E9}" presName="spaceRect" presStyleCnt="0"/>
      <dgm:spPr/>
    </dgm:pt>
    <dgm:pt modelId="{B56BCE77-8E42-4017-9539-DE39458859C7}" type="pres">
      <dgm:prSet presAssocID="{79479DB9-F7CE-4E6E-B2EF-D96C836AA9E9}" presName="parTx" presStyleLbl="revTx" presStyleIdx="3" presStyleCnt="4">
        <dgm:presLayoutVars>
          <dgm:chMax val="0"/>
          <dgm:chPref val="0"/>
        </dgm:presLayoutVars>
      </dgm:prSet>
      <dgm:spPr/>
    </dgm:pt>
  </dgm:ptLst>
  <dgm:cxnLst>
    <dgm:cxn modelId="{0B71B807-D29A-462A-A708-C25B7C8ECD00}" type="presOf" srcId="{5F781EA0-2776-4EA7-9DC2-B108575D097C}" destId="{AAC0A94B-3BEE-4EAD-A1EA-4F359F6E6BC6}" srcOrd="0" destOrd="0" presId="urn:microsoft.com/office/officeart/2018/2/layout/IconVerticalSolidList"/>
    <dgm:cxn modelId="{39898531-5F23-4CEA-868A-379D779F1F00}" srcId="{5F781EA0-2776-4EA7-9DC2-B108575D097C}" destId="{62ABBE7C-6043-4DCB-A0DE-25D62D37BA34}" srcOrd="1" destOrd="0" parTransId="{A57F3240-1079-4F18-B578-F2D9724622C9}" sibTransId="{015D5722-3B4A-497B-925C-1CC5BF7A0894}"/>
    <dgm:cxn modelId="{0A487635-D78E-4CD4-9DC2-B7599C095E90}" type="presOf" srcId="{839FE351-474A-4050-8D1C-998B9B2447C4}" destId="{C82824AE-B06D-442E-93C0-327D9CE1FEC9}" srcOrd="0" destOrd="0" presId="urn:microsoft.com/office/officeart/2018/2/layout/IconVerticalSolidList"/>
    <dgm:cxn modelId="{88BB6D59-4DF0-414B-B791-9E085680992B}" srcId="{5F781EA0-2776-4EA7-9DC2-B108575D097C}" destId="{79479DB9-F7CE-4E6E-B2EF-D96C836AA9E9}" srcOrd="3" destOrd="0" parTransId="{963A11CB-787D-4173-AD4A-A3AB49D2B3A4}" sibTransId="{54C1E374-587D-467F-88C2-54D5950100D1}"/>
    <dgm:cxn modelId="{82224D7E-C2DE-4484-A0D3-3F4FACF8075F}" type="presOf" srcId="{65219BAC-71D6-49BA-9202-06AD1057D4F9}" destId="{6046891A-C87A-4EE7-AACA-25F7255D35DB}" srcOrd="0" destOrd="0" presId="urn:microsoft.com/office/officeart/2018/2/layout/IconVerticalSolidList"/>
    <dgm:cxn modelId="{B340CA8D-DC6E-4805-BCD1-44A97A702319}" srcId="{5F781EA0-2776-4EA7-9DC2-B108575D097C}" destId="{839FE351-474A-4050-8D1C-998B9B2447C4}" srcOrd="2" destOrd="0" parTransId="{0F815A0F-4B6B-4C4A-93F8-424E96857881}" sibTransId="{744BB65F-A3D7-406D-B1E6-49F60F46D55F}"/>
    <dgm:cxn modelId="{17C3ED8E-4DE3-4D82-AE73-BC33A171DD5F}" type="presOf" srcId="{79479DB9-F7CE-4E6E-B2EF-D96C836AA9E9}" destId="{B56BCE77-8E42-4017-9539-DE39458859C7}" srcOrd="0" destOrd="0" presId="urn:microsoft.com/office/officeart/2018/2/layout/IconVerticalSolidList"/>
    <dgm:cxn modelId="{72057EAF-672B-4058-A669-DEA2F98840B2}" srcId="{5F781EA0-2776-4EA7-9DC2-B108575D097C}" destId="{65219BAC-71D6-49BA-9202-06AD1057D4F9}" srcOrd="0" destOrd="0" parTransId="{E58B050C-D47A-4F4A-8029-B693684BF309}" sibTransId="{BB071E30-3186-4104-A117-67F14FB7092A}"/>
    <dgm:cxn modelId="{B50504F5-E9E6-4028-9912-0B247D5EE7FF}" type="presOf" srcId="{62ABBE7C-6043-4DCB-A0DE-25D62D37BA34}" destId="{7F9A2881-6413-4D73-B4E0-6007A6F3FA15}" srcOrd="0" destOrd="0" presId="urn:microsoft.com/office/officeart/2018/2/layout/IconVerticalSolidList"/>
    <dgm:cxn modelId="{01CD10BF-99D5-446A-B6FA-703D57017C06}" type="presParOf" srcId="{AAC0A94B-3BEE-4EAD-A1EA-4F359F6E6BC6}" destId="{8613B226-61FA-4008-9D70-20B68B125A46}" srcOrd="0" destOrd="0" presId="urn:microsoft.com/office/officeart/2018/2/layout/IconVerticalSolidList"/>
    <dgm:cxn modelId="{2BBD2805-9111-4802-99AF-8F5A99CC8756}" type="presParOf" srcId="{8613B226-61FA-4008-9D70-20B68B125A46}" destId="{692FAC76-2F18-4596-AC4F-37B52758E26B}" srcOrd="0" destOrd="0" presId="urn:microsoft.com/office/officeart/2018/2/layout/IconVerticalSolidList"/>
    <dgm:cxn modelId="{CBE9F169-F657-47E5-A259-8B10E120CD2A}" type="presParOf" srcId="{8613B226-61FA-4008-9D70-20B68B125A46}" destId="{C5B21F23-60DF-4A2A-A186-18FCAC8F8527}" srcOrd="1" destOrd="0" presId="urn:microsoft.com/office/officeart/2018/2/layout/IconVerticalSolidList"/>
    <dgm:cxn modelId="{3515778E-E39A-4E15-A023-898C827FC1A0}" type="presParOf" srcId="{8613B226-61FA-4008-9D70-20B68B125A46}" destId="{89574A2A-2D6F-4628-B7D7-40D9CDF92212}" srcOrd="2" destOrd="0" presId="urn:microsoft.com/office/officeart/2018/2/layout/IconVerticalSolidList"/>
    <dgm:cxn modelId="{CE246C28-F3DD-4164-B209-3161A0C1A94C}" type="presParOf" srcId="{8613B226-61FA-4008-9D70-20B68B125A46}" destId="{6046891A-C87A-4EE7-AACA-25F7255D35DB}" srcOrd="3" destOrd="0" presId="urn:microsoft.com/office/officeart/2018/2/layout/IconVerticalSolidList"/>
    <dgm:cxn modelId="{9AD87EA6-C68B-4C95-AE44-CC98C8C75F2D}" type="presParOf" srcId="{AAC0A94B-3BEE-4EAD-A1EA-4F359F6E6BC6}" destId="{BF816251-C1DE-480D-9FD1-63F6D45EFF45}" srcOrd="1" destOrd="0" presId="urn:microsoft.com/office/officeart/2018/2/layout/IconVerticalSolidList"/>
    <dgm:cxn modelId="{3A204EA3-9C9C-4ED2-A72D-2D283B277DA5}" type="presParOf" srcId="{AAC0A94B-3BEE-4EAD-A1EA-4F359F6E6BC6}" destId="{7E72C12F-246F-4F9F-BAE7-57DC8762AFB9}" srcOrd="2" destOrd="0" presId="urn:microsoft.com/office/officeart/2018/2/layout/IconVerticalSolidList"/>
    <dgm:cxn modelId="{CF2A505B-FA7E-43FF-A6D6-01E4A50BDDB9}" type="presParOf" srcId="{7E72C12F-246F-4F9F-BAE7-57DC8762AFB9}" destId="{8B5FDA1D-4952-488F-A1CD-F4345156E9D0}" srcOrd="0" destOrd="0" presId="urn:microsoft.com/office/officeart/2018/2/layout/IconVerticalSolidList"/>
    <dgm:cxn modelId="{8A28983C-F7A8-4178-9296-8023EE3ED6ED}" type="presParOf" srcId="{7E72C12F-246F-4F9F-BAE7-57DC8762AFB9}" destId="{9967C4C0-3997-4086-A4C1-C4D88FD4DFAD}" srcOrd="1" destOrd="0" presId="urn:microsoft.com/office/officeart/2018/2/layout/IconVerticalSolidList"/>
    <dgm:cxn modelId="{3DCD3BA1-7FA7-4C9D-9514-7AC61D27A39B}" type="presParOf" srcId="{7E72C12F-246F-4F9F-BAE7-57DC8762AFB9}" destId="{6E8ED380-6D45-4F0D-8AA9-2C45261FB85B}" srcOrd="2" destOrd="0" presId="urn:microsoft.com/office/officeart/2018/2/layout/IconVerticalSolidList"/>
    <dgm:cxn modelId="{5D050A68-0214-4BBA-AE37-16B2B5809215}" type="presParOf" srcId="{7E72C12F-246F-4F9F-BAE7-57DC8762AFB9}" destId="{7F9A2881-6413-4D73-B4E0-6007A6F3FA15}" srcOrd="3" destOrd="0" presId="urn:microsoft.com/office/officeart/2018/2/layout/IconVerticalSolidList"/>
    <dgm:cxn modelId="{F640DE51-F2C5-47C9-9DD8-968D70E9301F}" type="presParOf" srcId="{AAC0A94B-3BEE-4EAD-A1EA-4F359F6E6BC6}" destId="{92156239-E5DE-4226-BADD-C29C8C379279}" srcOrd="3" destOrd="0" presId="urn:microsoft.com/office/officeart/2018/2/layout/IconVerticalSolidList"/>
    <dgm:cxn modelId="{27CC7782-0B0A-4FEC-92CA-2DF2584209A1}" type="presParOf" srcId="{AAC0A94B-3BEE-4EAD-A1EA-4F359F6E6BC6}" destId="{FB0C23FC-04C7-40AC-AF14-C31D421BCAEC}" srcOrd="4" destOrd="0" presId="urn:microsoft.com/office/officeart/2018/2/layout/IconVerticalSolidList"/>
    <dgm:cxn modelId="{51E4FB98-6114-4F93-A507-E4E7F2FF0B7F}" type="presParOf" srcId="{FB0C23FC-04C7-40AC-AF14-C31D421BCAEC}" destId="{8210085C-A749-4C55-95FA-9B1D88E8ED6E}" srcOrd="0" destOrd="0" presId="urn:microsoft.com/office/officeart/2018/2/layout/IconVerticalSolidList"/>
    <dgm:cxn modelId="{E8589C50-57E2-49C1-97D1-4E17D1FEF42D}" type="presParOf" srcId="{FB0C23FC-04C7-40AC-AF14-C31D421BCAEC}" destId="{BB43EC06-4AFC-44C0-AFE2-F8E1B8CF03E9}" srcOrd="1" destOrd="0" presId="urn:microsoft.com/office/officeart/2018/2/layout/IconVerticalSolidList"/>
    <dgm:cxn modelId="{297BE264-0DA8-43B3-A0BA-E43B604E21B7}" type="presParOf" srcId="{FB0C23FC-04C7-40AC-AF14-C31D421BCAEC}" destId="{DA425B2D-FADE-4E51-89D8-DB56B7C5B4AA}" srcOrd="2" destOrd="0" presId="urn:microsoft.com/office/officeart/2018/2/layout/IconVerticalSolidList"/>
    <dgm:cxn modelId="{442A91C5-1CBF-43A9-9C03-C24308759E35}" type="presParOf" srcId="{FB0C23FC-04C7-40AC-AF14-C31D421BCAEC}" destId="{C82824AE-B06D-442E-93C0-327D9CE1FEC9}" srcOrd="3" destOrd="0" presId="urn:microsoft.com/office/officeart/2018/2/layout/IconVerticalSolidList"/>
    <dgm:cxn modelId="{5E021595-FD3E-472E-AE97-F5B75EAB77C5}" type="presParOf" srcId="{AAC0A94B-3BEE-4EAD-A1EA-4F359F6E6BC6}" destId="{B30C1BC2-EA95-4C71-8848-1F266E0F3514}" srcOrd="5" destOrd="0" presId="urn:microsoft.com/office/officeart/2018/2/layout/IconVerticalSolidList"/>
    <dgm:cxn modelId="{17602371-051B-401E-B590-4405883A6BEE}" type="presParOf" srcId="{AAC0A94B-3BEE-4EAD-A1EA-4F359F6E6BC6}" destId="{A52BDC72-280C-4569-B4EB-504F4EED816E}" srcOrd="6" destOrd="0" presId="urn:microsoft.com/office/officeart/2018/2/layout/IconVerticalSolidList"/>
    <dgm:cxn modelId="{C4129812-82E7-498E-BC13-00C9C29C20E0}" type="presParOf" srcId="{A52BDC72-280C-4569-B4EB-504F4EED816E}" destId="{D5865616-D46D-4422-81C9-32E36E6D4B27}" srcOrd="0" destOrd="0" presId="urn:microsoft.com/office/officeart/2018/2/layout/IconVerticalSolidList"/>
    <dgm:cxn modelId="{C739DE72-43A3-4A84-81A0-BA02B49F6B90}" type="presParOf" srcId="{A52BDC72-280C-4569-B4EB-504F4EED816E}" destId="{72FA6ADB-52DA-45BB-BCA4-4F7599345A2C}" srcOrd="1" destOrd="0" presId="urn:microsoft.com/office/officeart/2018/2/layout/IconVerticalSolidList"/>
    <dgm:cxn modelId="{EEB6E45A-2199-4A28-B241-9CD487092365}" type="presParOf" srcId="{A52BDC72-280C-4569-B4EB-504F4EED816E}" destId="{33E56E47-93F8-456E-AE7B-6FFE884D0DDC}" srcOrd="2" destOrd="0" presId="urn:microsoft.com/office/officeart/2018/2/layout/IconVerticalSolidList"/>
    <dgm:cxn modelId="{1BF161ED-3ACE-4D56-820A-4E75A2AEB51C}" type="presParOf" srcId="{A52BDC72-280C-4569-B4EB-504F4EED816E}" destId="{B56BCE77-8E42-4017-9539-DE39458859C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ED6A9A-B166-44D1-A416-C1910A522E9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74C2916-E522-4B89-A2E0-0130C12ED9C9}">
      <dgm:prSet/>
      <dgm:spPr/>
      <dgm:t>
        <a:bodyPr/>
        <a:lstStyle/>
        <a:p>
          <a:r>
            <a:rPr lang="en-US"/>
            <a:t>Clarity of language being used in documents</a:t>
          </a:r>
        </a:p>
      </dgm:t>
    </dgm:pt>
    <dgm:pt modelId="{047E93EC-AD52-4A96-949D-A08072F7A4C7}" type="parTrans" cxnId="{F01287B9-FDDE-4357-8457-286CE5A5FD1E}">
      <dgm:prSet/>
      <dgm:spPr/>
      <dgm:t>
        <a:bodyPr/>
        <a:lstStyle/>
        <a:p>
          <a:endParaRPr lang="en-US"/>
        </a:p>
      </dgm:t>
    </dgm:pt>
    <dgm:pt modelId="{E9206962-279E-4596-A7C8-098A905ACFBE}" type="sibTrans" cxnId="{F01287B9-FDDE-4357-8457-286CE5A5FD1E}">
      <dgm:prSet/>
      <dgm:spPr/>
      <dgm:t>
        <a:bodyPr/>
        <a:lstStyle/>
        <a:p>
          <a:endParaRPr lang="en-US"/>
        </a:p>
      </dgm:t>
    </dgm:pt>
    <dgm:pt modelId="{83D8F915-D22C-42FC-B8C5-1C27D8D3AC6B}">
      <dgm:prSet/>
      <dgm:spPr/>
      <dgm:t>
        <a:bodyPr/>
        <a:lstStyle/>
        <a:p>
          <a:r>
            <a:rPr lang="en-US"/>
            <a:t>Inaccuracies and “bad habits” identified and improved</a:t>
          </a:r>
        </a:p>
      </dgm:t>
    </dgm:pt>
    <dgm:pt modelId="{12EE000C-47EA-411D-866F-78BA97D041AB}" type="parTrans" cxnId="{6C9FB90C-019D-4783-BA1B-0E35CF6BF117}">
      <dgm:prSet/>
      <dgm:spPr/>
      <dgm:t>
        <a:bodyPr/>
        <a:lstStyle/>
        <a:p>
          <a:endParaRPr lang="en-US"/>
        </a:p>
      </dgm:t>
    </dgm:pt>
    <dgm:pt modelId="{A2136541-6B17-475B-8DF9-4F72A5D5F599}" type="sibTrans" cxnId="{6C9FB90C-019D-4783-BA1B-0E35CF6BF117}">
      <dgm:prSet/>
      <dgm:spPr/>
      <dgm:t>
        <a:bodyPr/>
        <a:lstStyle/>
        <a:p>
          <a:endParaRPr lang="en-US"/>
        </a:p>
      </dgm:t>
    </dgm:pt>
    <dgm:pt modelId="{73CF4B45-B610-41D1-88EA-3525A8CFBF6B}">
      <dgm:prSet/>
      <dgm:spPr/>
      <dgm:t>
        <a:bodyPr/>
        <a:lstStyle/>
        <a:p>
          <a:r>
            <a:rPr lang="en-US"/>
            <a:t>Discussion of additional projects and ideas</a:t>
          </a:r>
        </a:p>
      </dgm:t>
    </dgm:pt>
    <dgm:pt modelId="{65BB0C01-BB81-4BEB-B5FD-93257F0EFB57}" type="parTrans" cxnId="{A94F7012-7616-4AA1-9ECC-CD4B7D66496B}">
      <dgm:prSet/>
      <dgm:spPr/>
      <dgm:t>
        <a:bodyPr/>
        <a:lstStyle/>
        <a:p>
          <a:endParaRPr lang="en-US"/>
        </a:p>
      </dgm:t>
    </dgm:pt>
    <dgm:pt modelId="{9BFFEB47-0528-4148-9ADC-6321EDA5937E}" type="sibTrans" cxnId="{A94F7012-7616-4AA1-9ECC-CD4B7D66496B}">
      <dgm:prSet/>
      <dgm:spPr/>
      <dgm:t>
        <a:bodyPr/>
        <a:lstStyle/>
        <a:p>
          <a:endParaRPr lang="en-US"/>
        </a:p>
      </dgm:t>
    </dgm:pt>
    <dgm:pt modelId="{76B0F96A-7B1C-403B-AA6B-7194DCFFF694}">
      <dgm:prSet/>
      <dgm:spPr/>
      <dgm:t>
        <a:bodyPr/>
        <a:lstStyle/>
        <a:p>
          <a:r>
            <a:rPr lang="en-US"/>
            <a:t>Collective ownership of the work</a:t>
          </a:r>
        </a:p>
      </dgm:t>
    </dgm:pt>
    <dgm:pt modelId="{F3FB29BD-2A61-457C-AE92-31A1FAEEB828}" type="parTrans" cxnId="{E4E04009-8E48-4680-AD22-706D812829AA}">
      <dgm:prSet/>
      <dgm:spPr/>
      <dgm:t>
        <a:bodyPr/>
        <a:lstStyle/>
        <a:p>
          <a:endParaRPr lang="en-US"/>
        </a:p>
      </dgm:t>
    </dgm:pt>
    <dgm:pt modelId="{5CA92954-D9EF-40AD-8E27-A34FEDDA44A8}" type="sibTrans" cxnId="{E4E04009-8E48-4680-AD22-706D812829AA}">
      <dgm:prSet/>
      <dgm:spPr/>
      <dgm:t>
        <a:bodyPr/>
        <a:lstStyle/>
        <a:p>
          <a:endParaRPr lang="en-US"/>
        </a:p>
      </dgm:t>
    </dgm:pt>
    <dgm:pt modelId="{545BD73E-674F-4631-B8D1-95DDD345032F}">
      <dgm:prSet/>
      <dgm:spPr/>
      <dgm:t>
        <a:bodyPr/>
        <a:lstStyle/>
        <a:p>
          <a:r>
            <a:rPr lang="en-US"/>
            <a:t>Proposal submitted</a:t>
          </a:r>
        </a:p>
      </dgm:t>
    </dgm:pt>
    <dgm:pt modelId="{C4F5DA5B-07F2-4F82-AA0F-EC988AC6C442}" type="parTrans" cxnId="{3FE1C5B2-E99E-43ED-ADAE-10B3C5A2C2B2}">
      <dgm:prSet/>
      <dgm:spPr/>
      <dgm:t>
        <a:bodyPr/>
        <a:lstStyle/>
        <a:p>
          <a:endParaRPr lang="en-US"/>
        </a:p>
      </dgm:t>
    </dgm:pt>
    <dgm:pt modelId="{186E104F-FA92-4A82-8A10-ED1353937226}" type="sibTrans" cxnId="{3FE1C5B2-E99E-43ED-ADAE-10B3C5A2C2B2}">
      <dgm:prSet/>
      <dgm:spPr/>
      <dgm:t>
        <a:bodyPr/>
        <a:lstStyle/>
        <a:p>
          <a:endParaRPr lang="en-US"/>
        </a:p>
      </dgm:t>
    </dgm:pt>
    <dgm:pt modelId="{1B8119BA-0240-49EA-894E-8A5F879192F2}">
      <dgm:prSet/>
      <dgm:spPr/>
      <dgm:t>
        <a:bodyPr/>
        <a:lstStyle/>
        <a:p>
          <a:r>
            <a:rPr lang="en-US" b="1" u="sng"/>
            <a:t>Individual experiences and observations</a:t>
          </a:r>
          <a:endParaRPr lang="en-US"/>
        </a:p>
      </dgm:t>
    </dgm:pt>
    <dgm:pt modelId="{1339FB0E-5631-4C39-88CD-26025F1F94A5}" type="parTrans" cxnId="{A8117317-840B-4CF5-81B5-9D845A4187D6}">
      <dgm:prSet/>
      <dgm:spPr/>
      <dgm:t>
        <a:bodyPr/>
        <a:lstStyle/>
        <a:p>
          <a:endParaRPr lang="en-US"/>
        </a:p>
      </dgm:t>
    </dgm:pt>
    <dgm:pt modelId="{CEE9D1BB-7B27-4D49-B2A5-2416596DD443}" type="sibTrans" cxnId="{A8117317-840B-4CF5-81B5-9D845A4187D6}">
      <dgm:prSet/>
      <dgm:spPr/>
      <dgm:t>
        <a:bodyPr/>
        <a:lstStyle/>
        <a:p>
          <a:endParaRPr lang="en-US"/>
        </a:p>
      </dgm:t>
    </dgm:pt>
    <dgm:pt modelId="{6FD5A4DB-9703-49DF-9D7D-8320EC04AFA2}" type="pres">
      <dgm:prSet presAssocID="{A9ED6A9A-B166-44D1-A416-C1910A522E98}" presName="root" presStyleCnt="0">
        <dgm:presLayoutVars>
          <dgm:dir/>
          <dgm:resizeHandles val="exact"/>
        </dgm:presLayoutVars>
      </dgm:prSet>
      <dgm:spPr/>
    </dgm:pt>
    <dgm:pt modelId="{4D0D9D60-951E-46E8-AB74-3C420A50F17C}" type="pres">
      <dgm:prSet presAssocID="{374C2916-E522-4B89-A2E0-0130C12ED9C9}" presName="compNode" presStyleCnt="0"/>
      <dgm:spPr/>
    </dgm:pt>
    <dgm:pt modelId="{DDEB890F-1BE5-4010-B8E0-957C02828F81}" type="pres">
      <dgm:prSet presAssocID="{374C2916-E522-4B89-A2E0-0130C12ED9C9}" presName="bgRect" presStyleLbl="bgShp" presStyleIdx="0" presStyleCnt="6"/>
      <dgm:spPr/>
    </dgm:pt>
    <dgm:pt modelId="{C572B78A-5C4A-4EC5-B152-2F9EB177F5CB}" type="pres">
      <dgm:prSet presAssocID="{374C2916-E522-4B89-A2E0-0130C12ED9C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BB8A2271-2904-4673-8A2A-AD1F35B45CE9}" type="pres">
      <dgm:prSet presAssocID="{374C2916-E522-4B89-A2E0-0130C12ED9C9}" presName="spaceRect" presStyleCnt="0"/>
      <dgm:spPr/>
    </dgm:pt>
    <dgm:pt modelId="{9B446E4E-9491-4D98-8F39-B40AE39E8FC7}" type="pres">
      <dgm:prSet presAssocID="{374C2916-E522-4B89-A2E0-0130C12ED9C9}" presName="parTx" presStyleLbl="revTx" presStyleIdx="0" presStyleCnt="6">
        <dgm:presLayoutVars>
          <dgm:chMax val="0"/>
          <dgm:chPref val="0"/>
        </dgm:presLayoutVars>
      </dgm:prSet>
      <dgm:spPr/>
    </dgm:pt>
    <dgm:pt modelId="{114DD038-24B7-4AC7-8F3F-537D7380151F}" type="pres">
      <dgm:prSet presAssocID="{E9206962-279E-4596-A7C8-098A905ACFBE}" presName="sibTrans" presStyleCnt="0"/>
      <dgm:spPr/>
    </dgm:pt>
    <dgm:pt modelId="{3A39238B-33E7-4955-BA9A-7B129C27C9DB}" type="pres">
      <dgm:prSet presAssocID="{83D8F915-D22C-42FC-B8C5-1C27D8D3AC6B}" presName="compNode" presStyleCnt="0"/>
      <dgm:spPr/>
    </dgm:pt>
    <dgm:pt modelId="{F3DB9351-984B-44E1-9E52-B53C2B00C395}" type="pres">
      <dgm:prSet presAssocID="{83D8F915-D22C-42FC-B8C5-1C27D8D3AC6B}" presName="bgRect" presStyleLbl="bgShp" presStyleIdx="1" presStyleCnt="6"/>
      <dgm:spPr/>
    </dgm:pt>
    <dgm:pt modelId="{3DD424A7-6EF6-4A72-86C8-7A8B40BC2EF7}" type="pres">
      <dgm:prSet presAssocID="{83D8F915-D22C-42FC-B8C5-1C27D8D3AC6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4C50B854-8BFB-438C-8733-F858AEE30C87}" type="pres">
      <dgm:prSet presAssocID="{83D8F915-D22C-42FC-B8C5-1C27D8D3AC6B}" presName="spaceRect" presStyleCnt="0"/>
      <dgm:spPr/>
    </dgm:pt>
    <dgm:pt modelId="{D2E410CA-50EE-4746-AF4D-766697084508}" type="pres">
      <dgm:prSet presAssocID="{83D8F915-D22C-42FC-B8C5-1C27D8D3AC6B}" presName="parTx" presStyleLbl="revTx" presStyleIdx="1" presStyleCnt="6">
        <dgm:presLayoutVars>
          <dgm:chMax val="0"/>
          <dgm:chPref val="0"/>
        </dgm:presLayoutVars>
      </dgm:prSet>
      <dgm:spPr/>
    </dgm:pt>
    <dgm:pt modelId="{EF39699F-4DFE-4B30-AAEC-625CB7CED50B}" type="pres">
      <dgm:prSet presAssocID="{A2136541-6B17-475B-8DF9-4F72A5D5F599}" presName="sibTrans" presStyleCnt="0"/>
      <dgm:spPr/>
    </dgm:pt>
    <dgm:pt modelId="{098C39E4-DE6C-4557-987A-3DAC825362A8}" type="pres">
      <dgm:prSet presAssocID="{73CF4B45-B610-41D1-88EA-3525A8CFBF6B}" presName="compNode" presStyleCnt="0"/>
      <dgm:spPr/>
    </dgm:pt>
    <dgm:pt modelId="{BB86A81B-A693-40E7-B3CE-A72C7FDEBA78}" type="pres">
      <dgm:prSet presAssocID="{73CF4B45-B610-41D1-88EA-3525A8CFBF6B}" presName="bgRect" presStyleLbl="bgShp" presStyleIdx="2" presStyleCnt="6"/>
      <dgm:spPr>
        <a:solidFill>
          <a:schemeClr val="accent6">
            <a:lumMod val="40000"/>
            <a:lumOff val="60000"/>
          </a:schemeClr>
        </a:solidFill>
      </dgm:spPr>
    </dgm:pt>
    <dgm:pt modelId="{563C0C41-2B02-4E1E-9265-4DAC03999A40}" type="pres">
      <dgm:prSet presAssocID="{73CF4B45-B610-41D1-88EA-3525A8CFBF6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13A1DC95-19F1-4B93-9028-07F3AD27C2DF}" type="pres">
      <dgm:prSet presAssocID="{73CF4B45-B610-41D1-88EA-3525A8CFBF6B}" presName="spaceRect" presStyleCnt="0"/>
      <dgm:spPr/>
    </dgm:pt>
    <dgm:pt modelId="{2DBD6F2F-5DB3-469A-9D55-F4A39E401989}" type="pres">
      <dgm:prSet presAssocID="{73CF4B45-B610-41D1-88EA-3525A8CFBF6B}" presName="parTx" presStyleLbl="revTx" presStyleIdx="2" presStyleCnt="6">
        <dgm:presLayoutVars>
          <dgm:chMax val="0"/>
          <dgm:chPref val="0"/>
        </dgm:presLayoutVars>
      </dgm:prSet>
      <dgm:spPr/>
    </dgm:pt>
    <dgm:pt modelId="{70A2B347-2C62-46C7-AF93-D5C675673A68}" type="pres">
      <dgm:prSet presAssocID="{9BFFEB47-0528-4148-9ADC-6321EDA5937E}" presName="sibTrans" presStyleCnt="0"/>
      <dgm:spPr/>
    </dgm:pt>
    <dgm:pt modelId="{8271BB57-4ECC-432C-9DE5-B7492DD495F4}" type="pres">
      <dgm:prSet presAssocID="{76B0F96A-7B1C-403B-AA6B-7194DCFFF694}" presName="compNode" presStyleCnt="0"/>
      <dgm:spPr/>
    </dgm:pt>
    <dgm:pt modelId="{91F89461-70C5-40C6-BF33-11B68F5ADA9E}" type="pres">
      <dgm:prSet presAssocID="{76B0F96A-7B1C-403B-AA6B-7194DCFFF694}" presName="bgRect" presStyleLbl="bgShp" presStyleIdx="3" presStyleCnt="6"/>
      <dgm:spPr>
        <a:solidFill>
          <a:schemeClr val="accent6">
            <a:lumMod val="40000"/>
            <a:lumOff val="60000"/>
          </a:schemeClr>
        </a:solidFill>
      </dgm:spPr>
    </dgm:pt>
    <dgm:pt modelId="{7B3D215C-3C08-40EE-AA7F-C5F9DF3B4A52}" type="pres">
      <dgm:prSet presAssocID="{76B0F96A-7B1C-403B-AA6B-7194DCFFF69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4CC2F139-9AB1-4231-B655-6F43784480F9}" type="pres">
      <dgm:prSet presAssocID="{76B0F96A-7B1C-403B-AA6B-7194DCFFF694}" presName="spaceRect" presStyleCnt="0"/>
      <dgm:spPr/>
    </dgm:pt>
    <dgm:pt modelId="{974F11AE-9699-4646-92CE-E14B741B90E8}" type="pres">
      <dgm:prSet presAssocID="{76B0F96A-7B1C-403B-AA6B-7194DCFFF694}" presName="parTx" presStyleLbl="revTx" presStyleIdx="3" presStyleCnt="6">
        <dgm:presLayoutVars>
          <dgm:chMax val="0"/>
          <dgm:chPref val="0"/>
        </dgm:presLayoutVars>
      </dgm:prSet>
      <dgm:spPr/>
    </dgm:pt>
    <dgm:pt modelId="{94B0E861-3B05-4E38-BDAF-6A4FE970F076}" type="pres">
      <dgm:prSet presAssocID="{5CA92954-D9EF-40AD-8E27-A34FEDDA44A8}" presName="sibTrans" presStyleCnt="0"/>
      <dgm:spPr/>
    </dgm:pt>
    <dgm:pt modelId="{69E9CC4E-19BF-4C99-B626-31AD37716D8D}" type="pres">
      <dgm:prSet presAssocID="{545BD73E-674F-4631-B8D1-95DDD345032F}" presName="compNode" presStyleCnt="0"/>
      <dgm:spPr/>
    </dgm:pt>
    <dgm:pt modelId="{20180E33-4AC1-4333-9472-C1D0A7E7ACF0}" type="pres">
      <dgm:prSet presAssocID="{545BD73E-674F-4631-B8D1-95DDD345032F}" presName="bgRect" presStyleLbl="bgShp" presStyleIdx="4" presStyleCnt="6"/>
      <dgm:spPr>
        <a:solidFill>
          <a:schemeClr val="accent6">
            <a:lumMod val="40000"/>
            <a:lumOff val="60000"/>
          </a:schemeClr>
        </a:solidFill>
      </dgm:spPr>
    </dgm:pt>
    <dgm:pt modelId="{21842525-7320-471B-B766-64D0B70869AA}" type="pres">
      <dgm:prSet presAssocID="{545BD73E-674F-4631-B8D1-95DDD345032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ick"/>
        </a:ext>
      </dgm:extLst>
    </dgm:pt>
    <dgm:pt modelId="{A9EB0A5B-9948-435B-8B74-E76299BAB9ED}" type="pres">
      <dgm:prSet presAssocID="{545BD73E-674F-4631-B8D1-95DDD345032F}" presName="spaceRect" presStyleCnt="0"/>
      <dgm:spPr/>
    </dgm:pt>
    <dgm:pt modelId="{76AA3435-E78F-4357-86A1-78816F9855DD}" type="pres">
      <dgm:prSet presAssocID="{545BD73E-674F-4631-B8D1-95DDD345032F}" presName="parTx" presStyleLbl="revTx" presStyleIdx="4" presStyleCnt="6">
        <dgm:presLayoutVars>
          <dgm:chMax val="0"/>
          <dgm:chPref val="0"/>
        </dgm:presLayoutVars>
      </dgm:prSet>
      <dgm:spPr/>
    </dgm:pt>
    <dgm:pt modelId="{6AC5D1BF-B73F-4A40-913B-0C76BA5F5E8E}" type="pres">
      <dgm:prSet presAssocID="{186E104F-FA92-4A82-8A10-ED1353937226}" presName="sibTrans" presStyleCnt="0"/>
      <dgm:spPr/>
    </dgm:pt>
    <dgm:pt modelId="{59AEE18E-CB01-4DE0-ACC9-C9E06FFA5307}" type="pres">
      <dgm:prSet presAssocID="{1B8119BA-0240-49EA-894E-8A5F879192F2}" presName="compNode" presStyleCnt="0"/>
      <dgm:spPr/>
    </dgm:pt>
    <dgm:pt modelId="{0DE2F369-A5C8-4726-B6A2-D8371A5ECE10}" type="pres">
      <dgm:prSet presAssocID="{1B8119BA-0240-49EA-894E-8A5F879192F2}" presName="bgRect" presStyleLbl="bgShp" presStyleIdx="5" presStyleCnt="6"/>
      <dgm:spPr>
        <a:solidFill>
          <a:schemeClr val="accent6">
            <a:lumMod val="40000"/>
            <a:lumOff val="60000"/>
          </a:schemeClr>
        </a:solidFill>
      </dgm:spPr>
    </dgm:pt>
    <dgm:pt modelId="{69DD4522-89BE-45D0-9124-A8FB4F732F18}" type="pres">
      <dgm:prSet presAssocID="{1B8119BA-0240-49EA-894E-8A5F879192F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ye"/>
        </a:ext>
      </dgm:extLst>
    </dgm:pt>
    <dgm:pt modelId="{B94F94F2-5BEC-43B6-9100-B980C9B4B305}" type="pres">
      <dgm:prSet presAssocID="{1B8119BA-0240-49EA-894E-8A5F879192F2}" presName="spaceRect" presStyleCnt="0"/>
      <dgm:spPr/>
    </dgm:pt>
    <dgm:pt modelId="{50D525C4-4CB9-407F-B12B-4135C571F3E0}" type="pres">
      <dgm:prSet presAssocID="{1B8119BA-0240-49EA-894E-8A5F879192F2}" presName="parTx" presStyleLbl="revTx" presStyleIdx="5" presStyleCnt="6">
        <dgm:presLayoutVars>
          <dgm:chMax val="0"/>
          <dgm:chPref val="0"/>
        </dgm:presLayoutVars>
      </dgm:prSet>
      <dgm:spPr/>
    </dgm:pt>
  </dgm:ptLst>
  <dgm:cxnLst>
    <dgm:cxn modelId="{E4E04009-8E48-4680-AD22-706D812829AA}" srcId="{A9ED6A9A-B166-44D1-A416-C1910A522E98}" destId="{76B0F96A-7B1C-403B-AA6B-7194DCFFF694}" srcOrd="3" destOrd="0" parTransId="{F3FB29BD-2A61-457C-AE92-31A1FAEEB828}" sibTransId="{5CA92954-D9EF-40AD-8E27-A34FEDDA44A8}"/>
    <dgm:cxn modelId="{6C9FB90C-019D-4783-BA1B-0E35CF6BF117}" srcId="{A9ED6A9A-B166-44D1-A416-C1910A522E98}" destId="{83D8F915-D22C-42FC-B8C5-1C27D8D3AC6B}" srcOrd="1" destOrd="0" parTransId="{12EE000C-47EA-411D-866F-78BA97D041AB}" sibTransId="{A2136541-6B17-475B-8DF9-4F72A5D5F599}"/>
    <dgm:cxn modelId="{C7114312-F81A-4B20-8F92-B2CFBECD63E1}" type="presOf" srcId="{73CF4B45-B610-41D1-88EA-3525A8CFBF6B}" destId="{2DBD6F2F-5DB3-469A-9D55-F4A39E401989}" srcOrd="0" destOrd="0" presId="urn:microsoft.com/office/officeart/2018/2/layout/IconVerticalSolidList"/>
    <dgm:cxn modelId="{A94F7012-7616-4AA1-9ECC-CD4B7D66496B}" srcId="{A9ED6A9A-B166-44D1-A416-C1910A522E98}" destId="{73CF4B45-B610-41D1-88EA-3525A8CFBF6B}" srcOrd="2" destOrd="0" parTransId="{65BB0C01-BB81-4BEB-B5FD-93257F0EFB57}" sibTransId="{9BFFEB47-0528-4148-9ADC-6321EDA5937E}"/>
    <dgm:cxn modelId="{A8117317-840B-4CF5-81B5-9D845A4187D6}" srcId="{A9ED6A9A-B166-44D1-A416-C1910A522E98}" destId="{1B8119BA-0240-49EA-894E-8A5F879192F2}" srcOrd="5" destOrd="0" parTransId="{1339FB0E-5631-4C39-88CD-26025F1F94A5}" sibTransId="{CEE9D1BB-7B27-4D49-B2A5-2416596DD443}"/>
    <dgm:cxn modelId="{BC421321-0E78-4A3A-8CFD-91092F59CF98}" type="presOf" srcId="{1B8119BA-0240-49EA-894E-8A5F879192F2}" destId="{50D525C4-4CB9-407F-B12B-4135C571F3E0}" srcOrd="0" destOrd="0" presId="urn:microsoft.com/office/officeart/2018/2/layout/IconVerticalSolidList"/>
    <dgm:cxn modelId="{F8256724-D9A9-454D-8150-81993DD2C5F5}" type="presOf" srcId="{76B0F96A-7B1C-403B-AA6B-7194DCFFF694}" destId="{974F11AE-9699-4646-92CE-E14B741B90E8}" srcOrd="0" destOrd="0" presId="urn:microsoft.com/office/officeart/2018/2/layout/IconVerticalSolidList"/>
    <dgm:cxn modelId="{6B9E6F54-FD17-460F-AA3B-86FA2688E5E6}" type="presOf" srcId="{545BD73E-674F-4631-B8D1-95DDD345032F}" destId="{76AA3435-E78F-4357-86A1-78816F9855DD}" srcOrd="0" destOrd="0" presId="urn:microsoft.com/office/officeart/2018/2/layout/IconVerticalSolidList"/>
    <dgm:cxn modelId="{89DEC25A-8E10-4E46-A8D5-5A6BF406EED8}" type="presOf" srcId="{374C2916-E522-4B89-A2E0-0130C12ED9C9}" destId="{9B446E4E-9491-4D98-8F39-B40AE39E8FC7}" srcOrd="0" destOrd="0" presId="urn:microsoft.com/office/officeart/2018/2/layout/IconVerticalSolidList"/>
    <dgm:cxn modelId="{395B17A0-73F6-4F6C-A99B-C56EA1909708}" type="presOf" srcId="{83D8F915-D22C-42FC-B8C5-1C27D8D3AC6B}" destId="{D2E410CA-50EE-4746-AF4D-766697084508}" srcOrd="0" destOrd="0" presId="urn:microsoft.com/office/officeart/2018/2/layout/IconVerticalSolidList"/>
    <dgm:cxn modelId="{3FE1C5B2-E99E-43ED-ADAE-10B3C5A2C2B2}" srcId="{A9ED6A9A-B166-44D1-A416-C1910A522E98}" destId="{545BD73E-674F-4631-B8D1-95DDD345032F}" srcOrd="4" destOrd="0" parTransId="{C4F5DA5B-07F2-4F82-AA0F-EC988AC6C442}" sibTransId="{186E104F-FA92-4A82-8A10-ED1353937226}"/>
    <dgm:cxn modelId="{F01287B9-FDDE-4357-8457-286CE5A5FD1E}" srcId="{A9ED6A9A-B166-44D1-A416-C1910A522E98}" destId="{374C2916-E522-4B89-A2E0-0130C12ED9C9}" srcOrd="0" destOrd="0" parTransId="{047E93EC-AD52-4A96-949D-A08072F7A4C7}" sibTransId="{E9206962-279E-4596-A7C8-098A905ACFBE}"/>
    <dgm:cxn modelId="{051E12C1-33CE-4853-B1CD-AA8B2BA89230}" type="presOf" srcId="{A9ED6A9A-B166-44D1-A416-C1910A522E98}" destId="{6FD5A4DB-9703-49DF-9D7D-8320EC04AFA2}" srcOrd="0" destOrd="0" presId="urn:microsoft.com/office/officeart/2018/2/layout/IconVerticalSolidList"/>
    <dgm:cxn modelId="{F81AED76-E575-43F5-B040-DB759D61DF1C}" type="presParOf" srcId="{6FD5A4DB-9703-49DF-9D7D-8320EC04AFA2}" destId="{4D0D9D60-951E-46E8-AB74-3C420A50F17C}" srcOrd="0" destOrd="0" presId="urn:microsoft.com/office/officeart/2018/2/layout/IconVerticalSolidList"/>
    <dgm:cxn modelId="{7BD4DC00-96E8-42FC-8CED-3F4C4BB00A98}" type="presParOf" srcId="{4D0D9D60-951E-46E8-AB74-3C420A50F17C}" destId="{DDEB890F-1BE5-4010-B8E0-957C02828F81}" srcOrd="0" destOrd="0" presId="urn:microsoft.com/office/officeart/2018/2/layout/IconVerticalSolidList"/>
    <dgm:cxn modelId="{228FCA7D-728E-4CB9-84C8-FA57612EA0E1}" type="presParOf" srcId="{4D0D9D60-951E-46E8-AB74-3C420A50F17C}" destId="{C572B78A-5C4A-4EC5-B152-2F9EB177F5CB}" srcOrd="1" destOrd="0" presId="urn:microsoft.com/office/officeart/2018/2/layout/IconVerticalSolidList"/>
    <dgm:cxn modelId="{6C4E3FDD-AF24-4A8C-8ECF-913C13E465D7}" type="presParOf" srcId="{4D0D9D60-951E-46E8-AB74-3C420A50F17C}" destId="{BB8A2271-2904-4673-8A2A-AD1F35B45CE9}" srcOrd="2" destOrd="0" presId="urn:microsoft.com/office/officeart/2018/2/layout/IconVerticalSolidList"/>
    <dgm:cxn modelId="{F93750E3-0AD9-43F5-BFE2-B377009F35A8}" type="presParOf" srcId="{4D0D9D60-951E-46E8-AB74-3C420A50F17C}" destId="{9B446E4E-9491-4D98-8F39-B40AE39E8FC7}" srcOrd="3" destOrd="0" presId="urn:microsoft.com/office/officeart/2018/2/layout/IconVerticalSolidList"/>
    <dgm:cxn modelId="{AB5C8C28-81DE-4E06-8BCD-648FC333A327}" type="presParOf" srcId="{6FD5A4DB-9703-49DF-9D7D-8320EC04AFA2}" destId="{114DD038-24B7-4AC7-8F3F-537D7380151F}" srcOrd="1" destOrd="0" presId="urn:microsoft.com/office/officeart/2018/2/layout/IconVerticalSolidList"/>
    <dgm:cxn modelId="{D492ED28-A247-437B-ABB0-F92A21BD1F34}" type="presParOf" srcId="{6FD5A4DB-9703-49DF-9D7D-8320EC04AFA2}" destId="{3A39238B-33E7-4955-BA9A-7B129C27C9DB}" srcOrd="2" destOrd="0" presId="urn:microsoft.com/office/officeart/2018/2/layout/IconVerticalSolidList"/>
    <dgm:cxn modelId="{675D27FC-C6BE-4C31-8067-3FE9A2A0B2D4}" type="presParOf" srcId="{3A39238B-33E7-4955-BA9A-7B129C27C9DB}" destId="{F3DB9351-984B-44E1-9E52-B53C2B00C395}" srcOrd="0" destOrd="0" presId="urn:microsoft.com/office/officeart/2018/2/layout/IconVerticalSolidList"/>
    <dgm:cxn modelId="{386FC010-5A5C-4F5A-B366-11B387E95869}" type="presParOf" srcId="{3A39238B-33E7-4955-BA9A-7B129C27C9DB}" destId="{3DD424A7-6EF6-4A72-86C8-7A8B40BC2EF7}" srcOrd="1" destOrd="0" presId="urn:microsoft.com/office/officeart/2018/2/layout/IconVerticalSolidList"/>
    <dgm:cxn modelId="{FA8BA9AB-6D26-4F25-BFD9-904566144C41}" type="presParOf" srcId="{3A39238B-33E7-4955-BA9A-7B129C27C9DB}" destId="{4C50B854-8BFB-438C-8733-F858AEE30C87}" srcOrd="2" destOrd="0" presId="urn:microsoft.com/office/officeart/2018/2/layout/IconVerticalSolidList"/>
    <dgm:cxn modelId="{60CB6372-8AE3-4BA4-8B98-16EA4DFB5B66}" type="presParOf" srcId="{3A39238B-33E7-4955-BA9A-7B129C27C9DB}" destId="{D2E410CA-50EE-4746-AF4D-766697084508}" srcOrd="3" destOrd="0" presId="urn:microsoft.com/office/officeart/2018/2/layout/IconVerticalSolidList"/>
    <dgm:cxn modelId="{CC373614-AAB5-460B-B8AF-040AEF59A99F}" type="presParOf" srcId="{6FD5A4DB-9703-49DF-9D7D-8320EC04AFA2}" destId="{EF39699F-4DFE-4B30-AAEC-625CB7CED50B}" srcOrd="3" destOrd="0" presId="urn:microsoft.com/office/officeart/2018/2/layout/IconVerticalSolidList"/>
    <dgm:cxn modelId="{C154BA4A-1565-470F-8F04-CBBD3223B102}" type="presParOf" srcId="{6FD5A4DB-9703-49DF-9D7D-8320EC04AFA2}" destId="{098C39E4-DE6C-4557-987A-3DAC825362A8}" srcOrd="4" destOrd="0" presId="urn:microsoft.com/office/officeart/2018/2/layout/IconVerticalSolidList"/>
    <dgm:cxn modelId="{09F71C17-CC0B-4258-90AE-171189F98BBF}" type="presParOf" srcId="{098C39E4-DE6C-4557-987A-3DAC825362A8}" destId="{BB86A81B-A693-40E7-B3CE-A72C7FDEBA78}" srcOrd="0" destOrd="0" presId="urn:microsoft.com/office/officeart/2018/2/layout/IconVerticalSolidList"/>
    <dgm:cxn modelId="{921F2B9D-BEEF-43F7-9ACF-F080B378FF3B}" type="presParOf" srcId="{098C39E4-DE6C-4557-987A-3DAC825362A8}" destId="{563C0C41-2B02-4E1E-9265-4DAC03999A40}" srcOrd="1" destOrd="0" presId="urn:microsoft.com/office/officeart/2018/2/layout/IconVerticalSolidList"/>
    <dgm:cxn modelId="{6282F84E-2157-481C-BD3A-D36EAEAA593D}" type="presParOf" srcId="{098C39E4-DE6C-4557-987A-3DAC825362A8}" destId="{13A1DC95-19F1-4B93-9028-07F3AD27C2DF}" srcOrd="2" destOrd="0" presId="urn:microsoft.com/office/officeart/2018/2/layout/IconVerticalSolidList"/>
    <dgm:cxn modelId="{43B829DB-6711-48AC-818D-9733AB22DDF5}" type="presParOf" srcId="{098C39E4-DE6C-4557-987A-3DAC825362A8}" destId="{2DBD6F2F-5DB3-469A-9D55-F4A39E401989}" srcOrd="3" destOrd="0" presId="urn:microsoft.com/office/officeart/2018/2/layout/IconVerticalSolidList"/>
    <dgm:cxn modelId="{B05B3F1B-A43D-45DE-8070-115A8BA51571}" type="presParOf" srcId="{6FD5A4DB-9703-49DF-9D7D-8320EC04AFA2}" destId="{70A2B347-2C62-46C7-AF93-D5C675673A68}" srcOrd="5" destOrd="0" presId="urn:microsoft.com/office/officeart/2018/2/layout/IconVerticalSolidList"/>
    <dgm:cxn modelId="{053723A6-B2DC-4C28-9719-DD40EAF083CF}" type="presParOf" srcId="{6FD5A4DB-9703-49DF-9D7D-8320EC04AFA2}" destId="{8271BB57-4ECC-432C-9DE5-B7492DD495F4}" srcOrd="6" destOrd="0" presId="urn:microsoft.com/office/officeart/2018/2/layout/IconVerticalSolidList"/>
    <dgm:cxn modelId="{A027297E-A796-45E4-99ED-40D14AC9B9C5}" type="presParOf" srcId="{8271BB57-4ECC-432C-9DE5-B7492DD495F4}" destId="{91F89461-70C5-40C6-BF33-11B68F5ADA9E}" srcOrd="0" destOrd="0" presId="urn:microsoft.com/office/officeart/2018/2/layout/IconVerticalSolidList"/>
    <dgm:cxn modelId="{84CD6B01-FC8F-4FAF-9629-DEAAFDB8D5FF}" type="presParOf" srcId="{8271BB57-4ECC-432C-9DE5-B7492DD495F4}" destId="{7B3D215C-3C08-40EE-AA7F-C5F9DF3B4A52}" srcOrd="1" destOrd="0" presId="urn:microsoft.com/office/officeart/2018/2/layout/IconVerticalSolidList"/>
    <dgm:cxn modelId="{97C0DE46-2458-4843-AD39-7C5542C5DAA1}" type="presParOf" srcId="{8271BB57-4ECC-432C-9DE5-B7492DD495F4}" destId="{4CC2F139-9AB1-4231-B655-6F43784480F9}" srcOrd="2" destOrd="0" presId="urn:microsoft.com/office/officeart/2018/2/layout/IconVerticalSolidList"/>
    <dgm:cxn modelId="{385A8469-EED6-49DB-9745-57C37A708157}" type="presParOf" srcId="{8271BB57-4ECC-432C-9DE5-B7492DD495F4}" destId="{974F11AE-9699-4646-92CE-E14B741B90E8}" srcOrd="3" destOrd="0" presId="urn:microsoft.com/office/officeart/2018/2/layout/IconVerticalSolidList"/>
    <dgm:cxn modelId="{619576BA-8EF8-477A-8AEC-0B1A6EE0735F}" type="presParOf" srcId="{6FD5A4DB-9703-49DF-9D7D-8320EC04AFA2}" destId="{94B0E861-3B05-4E38-BDAF-6A4FE970F076}" srcOrd="7" destOrd="0" presId="urn:microsoft.com/office/officeart/2018/2/layout/IconVerticalSolidList"/>
    <dgm:cxn modelId="{7D2660EA-2E46-4076-8F1D-A42DCDEFC87A}" type="presParOf" srcId="{6FD5A4DB-9703-49DF-9D7D-8320EC04AFA2}" destId="{69E9CC4E-19BF-4C99-B626-31AD37716D8D}" srcOrd="8" destOrd="0" presId="urn:microsoft.com/office/officeart/2018/2/layout/IconVerticalSolidList"/>
    <dgm:cxn modelId="{2D2E1955-B253-43DB-AA03-F1CF18A012D3}" type="presParOf" srcId="{69E9CC4E-19BF-4C99-B626-31AD37716D8D}" destId="{20180E33-4AC1-4333-9472-C1D0A7E7ACF0}" srcOrd="0" destOrd="0" presId="urn:microsoft.com/office/officeart/2018/2/layout/IconVerticalSolidList"/>
    <dgm:cxn modelId="{DB1C461C-6266-4F7D-B9B8-12C4C744178C}" type="presParOf" srcId="{69E9CC4E-19BF-4C99-B626-31AD37716D8D}" destId="{21842525-7320-471B-B766-64D0B70869AA}" srcOrd="1" destOrd="0" presId="urn:microsoft.com/office/officeart/2018/2/layout/IconVerticalSolidList"/>
    <dgm:cxn modelId="{9EB12480-CFD4-47CB-AB45-7F385D7F57C5}" type="presParOf" srcId="{69E9CC4E-19BF-4C99-B626-31AD37716D8D}" destId="{A9EB0A5B-9948-435B-8B74-E76299BAB9ED}" srcOrd="2" destOrd="0" presId="urn:microsoft.com/office/officeart/2018/2/layout/IconVerticalSolidList"/>
    <dgm:cxn modelId="{7738B919-895C-4970-A64C-FFA20DF1DB3C}" type="presParOf" srcId="{69E9CC4E-19BF-4C99-B626-31AD37716D8D}" destId="{76AA3435-E78F-4357-86A1-78816F9855DD}" srcOrd="3" destOrd="0" presId="urn:microsoft.com/office/officeart/2018/2/layout/IconVerticalSolidList"/>
    <dgm:cxn modelId="{A6E1029C-16BD-4EAC-BDC9-127C6DF7CE00}" type="presParOf" srcId="{6FD5A4DB-9703-49DF-9D7D-8320EC04AFA2}" destId="{6AC5D1BF-B73F-4A40-913B-0C76BA5F5E8E}" srcOrd="9" destOrd="0" presId="urn:microsoft.com/office/officeart/2018/2/layout/IconVerticalSolidList"/>
    <dgm:cxn modelId="{75E58805-EA0B-4E47-9112-4F767DEA0BCD}" type="presParOf" srcId="{6FD5A4DB-9703-49DF-9D7D-8320EC04AFA2}" destId="{59AEE18E-CB01-4DE0-ACC9-C9E06FFA5307}" srcOrd="10" destOrd="0" presId="urn:microsoft.com/office/officeart/2018/2/layout/IconVerticalSolidList"/>
    <dgm:cxn modelId="{D34DF2FC-C71E-4489-963A-3EEAC0568D41}" type="presParOf" srcId="{59AEE18E-CB01-4DE0-ACC9-C9E06FFA5307}" destId="{0DE2F369-A5C8-4726-B6A2-D8371A5ECE10}" srcOrd="0" destOrd="0" presId="urn:microsoft.com/office/officeart/2018/2/layout/IconVerticalSolidList"/>
    <dgm:cxn modelId="{E2C25C78-82B2-48E1-B653-EE2E24685B26}" type="presParOf" srcId="{59AEE18E-CB01-4DE0-ACC9-C9E06FFA5307}" destId="{69DD4522-89BE-45D0-9124-A8FB4F732F18}" srcOrd="1" destOrd="0" presId="urn:microsoft.com/office/officeart/2018/2/layout/IconVerticalSolidList"/>
    <dgm:cxn modelId="{F54F22AF-D7D6-4E7B-BC66-00EEE40E6F45}" type="presParOf" srcId="{59AEE18E-CB01-4DE0-ACC9-C9E06FFA5307}" destId="{B94F94F2-5BEC-43B6-9100-B980C9B4B305}" srcOrd="2" destOrd="0" presId="urn:microsoft.com/office/officeart/2018/2/layout/IconVerticalSolidList"/>
    <dgm:cxn modelId="{D60C047A-4C35-4DC0-91AC-5BE8A9ACB4BA}" type="presParOf" srcId="{59AEE18E-CB01-4DE0-ACC9-C9E06FFA5307}" destId="{50D525C4-4CB9-407F-B12B-4135C571F3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2C0F7F-3C12-4D56-B5C9-E4F1B27A5E0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69D5E2-A219-42D4-8E37-A5205244DD24}">
      <dgm:prSet/>
      <dgm:spPr/>
      <dgm:t>
        <a:bodyPr/>
        <a:lstStyle/>
        <a:p>
          <a:r>
            <a:rPr lang="en-GB"/>
            <a:t>“I don’t know enough about it”</a:t>
          </a:r>
          <a:endParaRPr lang="en-US"/>
        </a:p>
      </dgm:t>
    </dgm:pt>
    <dgm:pt modelId="{A247C15B-CB48-472A-9E25-7DB4893DF80E}" type="parTrans" cxnId="{5089FA07-66F2-4B71-90F3-5E00E5C7A15F}">
      <dgm:prSet/>
      <dgm:spPr/>
      <dgm:t>
        <a:bodyPr/>
        <a:lstStyle/>
        <a:p>
          <a:endParaRPr lang="en-US"/>
        </a:p>
      </dgm:t>
    </dgm:pt>
    <dgm:pt modelId="{D5B0650B-9DDD-4D55-B27A-A42D28BA0DD2}" type="sibTrans" cxnId="{5089FA07-66F2-4B71-90F3-5E00E5C7A15F}">
      <dgm:prSet/>
      <dgm:spPr/>
      <dgm:t>
        <a:bodyPr/>
        <a:lstStyle/>
        <a:p>
          <a:endParaRPr lang="en-US"/>
        </a:p>
      </dgm:t>
    </dgm:pt>
    <dgm:pt modelId="{99680C82-CC0E-48F3-A353-2BB093704043}">
      <dgm:prSet/>
      <dgm:spPr/>
      <dgm:t>
        <a:bodyPr/>
        <a:lstStyle/>
        <a:p>
          <a:r>
            <a:rPr lang="en-GB"/>
            <a:t>Concern regarding its use to replace independent research and authentic analysis.</a:t>
          </a:r>
          <a:endParaRPr lang="en-US"/>
        </a:p>
      </dgm:t>
    </dgm:pt>
    <dgm:pt modelId="{F5FAEA4E-DB25-4DAA-9E35-8A4DAC56C8F8}" type="parTrans" cxnId="{5C9AF9A9-D52D-42B4-B79E-4DF9B0F9CE61}">
      <dgm:prSet/>
      <dgm:spPr/>
      <dgm:t>
        <a:bodyPr/>
        <a:lstStyle/>
        <a:p>
          <a:endParaRPr lang="en-US"/>
        </a:p>
      </dgm:t>
    </dgm:pt>
    <dgm:pt modelId="{58438725-4A25-4284-A949-F30A0AEC1E6F}" type="sibTrans" cxnId="{5C9AF9A9-D52D-42B4-B79E-4DF9B0F9CE61}">
      <dgm:prSet/>
      <dgm:spPr/>
      <dgm:t>
        <a:bodyPr/>
        <a:lstStyle/>
        <a:p>
          <a:endParaRPr lang="en-US"/>
        </a:p>
      </dgm:t>
    </dgm:pt>
    <dgm:pt modelId="{6A7DAF0D-9519-4F87-8876-C7821AB2F405}">
      <dgm:prSet/>
      <dgm:spPr/>
      <dgm:t>
        <a:bodyPr/>
        <a:lstStyle/>
        <a:p>
          <a:r>
            <a:rPr lang="en-GB" dirty="0"/>
            <a:t>How do I and others ‘label’ different types of AI tools and perceive usage.</a:t>
          </a:r>
        </a:p>
        <a:p>
          <a:r>
            <a:rPr lang="en-GB" dirty="0"/>
            <a:t>For example,  tools to enhance and correct language, reference formatting tools.   </a:t>
          </a:r>
          <a:endParaRPr lang="en-US" dirty="0"/>
        </a:p>
      </dgm:t>
    </dgm:pt>
    <dgm:pt modelId="{9E5CD517-8315-419F-90D9-79408BA1FACC}" type="parTrans" cxnId="{339DB4C9-C8DA-4306-A060-988B996EAA99}">
      <dgm:prSet/>
      <dgm:spPr/>
      <dgm:t>
        <a:bodyPr/>
        <a:lstStyle/>
        <a:p>
          <a:endParaRPr lang="en-US"/>
        </a:p>
      </dgm:t>
    </dgm:pt>
    <dgm:pt modelId="{D5BB661C-9738-446C-A2A7-E9993D251420}" type="sibTrans" cxnId="{339DB4C9-C8DA-4306-A060-988B996EAA99}">
      <dgm:prSet/>
      <dgm:spPr/>
      <dgm:t>
        <a:bodyPr/>
        <a:lstStyle/>
        <a:p>
          <a:endParaRPr lang="en-US"/>
        </a:p>
      </dgm:t>
    </dgm:pt>
    <dgm:pt modelId="{6BA45090-3EB9-4B36-B952-378F1D1FD7F8}">
      <dgm:prSet/>
      <dgm:spPr/>
      <dgm:t>
        <a:bodyPr/>
        <a:lstStyle/>
        <a:p>
          <a:r>
            <a:rPr lang="en-GB"/>
            <a:t>Who is responsible for deciding the limits of acceptability and value?</a:t>
          </a:r>
          <a:endParaRPr lang="en-US"/>
        </a:p>
      </dgm:t>
    </dgm:pt>
    <dgm:pt modelId="{C0002A57-35F9-4665-9C60-4AFE14CCFB61}" type="parTrans" cxnId="{20D452A8-56D6-4BF2-A8BB-C290A884AB0A}">
      <dgm:prSet/>
      <dgm:spPr/>
      <dgm:t>
        <a:bodyPr/>
        <a:lstStyle/>
        <a:p>
          <a:endParaRPr lang="en-US"/>
        </a:p>
      </dgm:t>
    </dgm:pt>
    <dgm:pt modelId="{89412092-4585-4F1E-AAC4-14EF9DDFCD45}" type="sibTrans" cxnId="{20D452A8-56D6-4BF2-A8BB-C290A884AB0A}">
      <dgm:prSet/>
      <dgm:spPr/>
      <dgm:t>
        <a:bodyPr/>
        <a:lstStyle/>
        <a:p>
          <a:endParaRPr lang="en-US"/>
        </a:p>
      </dgm:t>
    </dgm:pt>
    <dgm:pt modelId="{2BD77E97-D194-4076-B4AC-45798C1A3C38}" type="pres">
      <dgm:prSet presAssocID="{222C0F7F-3C12-4D56-B5C9-E4F1B27A5E07}" presName="root" presStyleCnt="0">
        <dgm:presLayoutVars>
          <dgm:dir/>
          <dgm:resizeHandles val="exact"/>
        </dgm:presLayoutVars>
      </dgm:prSet>
      <dgm:spPr/>
    </dgm:pt>
    <dgm:pt modelId="{33745A07-BE36-4DE8-A047-7A14F5EFD918}" type="pres">
      <dgm:prSet presAssocID="{2569D5E2-A219-42D4-8E37-A5205244DD24}" presName="compNode" presStyleCnt="0"/>
      <dgm:spPr/>
    </dgm:pt>
    <dgm:pt modelId="{2E132947-8143-4BF3-AC40-9FCC74EF352D}" type="pres">
      <dgm:prSet presAssocID="{2569D5E2-A219-42D4-8E37-A5205244DD24}" presName="bgRect" presStyleLbl="bgShp" presStyleIdx="0" presStyleCnt="4"/>
      <dgm:spPr>
        <a:solidFill>
          <a:schemeClr val="accent5">
            <a:lumMod val="40000"/>
            <a:lumOff val="60000"/>
          </a:schemeClr>
        </a:solidFill>
      </dgm:spPr>
    </dgm:pt>
    <dgm:pt modelId="{2D7BCAF8-202C-4E13-BF99-7FCBB18CF9A8}" type="pres">
      <dgm:prSet presAssocID="{2569D5E2-A219-42D4-8E37-A5205244DD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922AC0D4-4D21-4B03-9A67-EEA6DE1B66E9}" type="pres">
      <dgm:prSet presAssocID="{2569D5E2-A219-42D4-8E37-A5205244DD24}" presName="spaceRect" presStyleCnt="0"/>
      <dgm:spPr/>
    </dgm:pt>
    <dgm:pt modelId="{8AF15F09-27C8-4CD3-9CC6-A20BCD540569}" type="pres">
      <dgm:prSet presAssocID="{2569D5E2-A219-42D4-8E37-A5205244DD24}" presName="parTx" presStyleLbl="revTx" presStyleIdx="0" presStyleCnt="4">
        <dgm:presLayoutVars>
          <dgm:chMax val="0"/>
          <dgm:chPref val="0"/>
        </dgm:presLayoutVars>
      </dgm:prSet>
      <dgm:spPr/>
    </dgm:pt>
    <dgm:pt modelId="{88FFDCE9-5E16-4600-855A-8F8BC2CEC6A0}" type="pres">
      <dgm:prSet presAssocID="{D5B0650B-9DDD-4D55-B27A-A42D28BA0DD2}" presName="sibTrans" presStyleCnt="0"/>
      <dgm:spPr/>
    </dgm:pt>
    <dgm:pt modelId="{D241D9FC-C8E5-4BA7-A627-0DD654F0FA44}" type="pres">
      <dgm:prSet presAssocID="{99680C82-CC0E-48F3-A353-2BB093704043}" presName="compNode" presStyleCnt="0"/>
      <dgm:spPr/>
    </dgm:pt>
    <dgm:pt modelId="{7AC512C4-DAAC-465E-BD67-2283CABCE70B}" type="pres">
      <dgm:prSet presAssocID="{99680C82-CC0E-48F3-A353-2BB093704043}" presName="bgRect" presStyleLbl="bgShp" presStyleIdx="1" presStyleCnt="4"/>
      <dgm:spPr>
        <a:solidFill>
          <a:schemeClr val="accent2">
            <a:lumMod val="40000"/>
            <a:lumOff val="60000"/>
          </a:schemeClr>
        </a:solidFill>
      </dgm:spPr>
    </dgm:pt>
    <dgm:pt modelId="{1BABA7BA-9F64-4619-B6C4-174FA35529A7}" type="pres">
      <dgm:prSet presAssocID="{99680C82-CC0E-48F3-A353-2BB0937040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DD48B304-8C3A-4526-835A-9E0658C903CD}" type="pres">
      <dgm:prSet presAssocID="{99680C82-CC0E-48F3-A353-2BB093704043}" presName="spaceRect" presStyleCnt="0"/>
      <dgm:spPr/>
    </dgm:pt>
    <dgm:pt modelId="{4EBFB7F6-CF5F-4F33-856D-5BF8089CFB33}" type="pres">
      <dgm:prSet presAssocID="{99680C82-CC0E-48F3-A353-2BB093704043}" presName="parTx" presStyleLbl="revTx" presStyleIdx="1" presStyleCnt="4">
        <dgm:presLayoutVars>
          <dgm:chMax val="0"/>
          <dgm:chPref val="0"/>
        </dgm:presLayoutVars>
      </dgm:prSet>
      <dgm:spPr/>
    </dgm:pt>
    <dgm:pt modelId="{A72217BE-8CEA-41DF-A91E-937CF72E997E}" type="pres">
      <dgm:prSet presAssocID="{58438725-4A25-4284-A949-F30A0AEC1E6F}" presName="sibTrans" presStyleCnt="0"/>
      <dgm:spPr/>
    </dgm:pt>
    <dgm:pt modelId="{DB0A0950-065C-47A2-B50E-373CBC3431C3}" type="pres">
      <dgm:prSet presAssocID="{6A7DAF0D-9519-4F87-8876-C7821AB2F405}" presName="compNode" presStyleCnt="0"/>
      <dgm:spPr/>
    </dgm:pt>
    <dgm:pt modelId="{5ACE9B3C-B160-4882-8EDE-AA6B16CB9F76}" type="pres">
      <dgm:prSet presAssocID="{6A7DAF0D-9519-4F87-8876-C7821AB2F405}" presName="bgRect" presStyleLbl="bgShp" presStyleIdx="2" presStyleCnt="4"/>
      <dgm:spPr>
        <a:solidFill>
          <a:schemeClr val="accent5">
            <a:lumMod val="40000"/>
            <a:lumOff val="60000"/>
          </a:schemeClr>
        </a:solidFill>
      </dgm:spPr>
    </dgm:pt>
    <dgm:pt modelId="{E34E0843-65FB-45F8-BE0A-5541588CC753}" type="pres">
      <dgm:prSet presAssocID="{6A7DAF0D-9519-4F87-8876-C7821AB2F40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2BC2EDBC-27B6-445C-9CA8-35A42D902604}" type="pres">
      <dgm:prSet presAssocID="{6A7DAF0D-9519-4F87-8876-C7821AB2F405}" presName="spaceRect" presStyleCnt="0"/>
      <dgm:spPr/>
    </dgm:pt>
    <dgm:pt modelId="{C748EF5F-1E4E-409C-B687-989418A5C346}" type="pres">
      <dgm:prSet presAssocID="{6A7DAF0D-9519-4F87-8876-C7821AB2F405}" presName="parTx" presStyleLbl="revTx" presStyleIdx="2" presStyleCnt="4">
        <dgm:presLayoutVars>
          <dgm:chMax val="0"/>
          <dgm:chPref val="0"/>
        </dgm:presLayoutVars>
      </dgm:prSet>
      <dgm:spPr/>
    </dgm:pt>
    <dgm:pt modelId="{087EF89B-41E1-4F4A-AF0C-3789E4ABF4B5}" type="pres">
      <dgm:prSet presAssocID="{D5BB661C-9738-446C-A2A7-E9993D251420}" presName="sibTrans" presStyleCnt="0"/>
      <dgm:spPr/>
    </dgm:pt>
    <dgm:pt modelId="{BB61F055-4340-4143-8D95-B6A6144D217A}" type="pres">
      <dgm:prSet presAssocID="{6BA45090-3EB9-4B36-B952-378F1D1FD7F8}" presName="compNode" presStyleCnt="0"/>
      <dgm:spPr/>
    </dgm:pt>
    <dgm:pt modelId="{0927FB26-25CF-4321-BECF-6A129C1A5F88}" type="pres">
      <dgm:prSet presAssocID="{6BA45090-3EB9-4B36-B952-378F1D1FD7F8}" presName="bgRect" presStyleLbl="bgShp" presStyleIdx="3" presStyleCnt="4"/>
      <dgm:spPr>
        <a:solidFill>
          <a:schemeClr val="accent2">
            <a:lumMod val="40000"/>
            <a:lumOff val="60000"/>
          </a:schemeClr>
        </a:solidFill>
      </dgm:spPr>
    </dgm:pt>
    <dgm:pt modelId="{B4C9C052-59C2-4320-AA54-8D703CD35CBF}" type="pres">
      <dgm:prSet presAssocID="{6BA45090-3EB9-4B36-B952-378F1D1FD7F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lle"/>
        </a:ext>
      </dgm:extLst>
    </dgm:pt>
    <dgm:pt modelId="{D5C40B31-7D82-4F5A-BD1C-C0C675F9DE3F}" type="pres">
      <dgm:prSet presAssocID="{6BA45090-3EB9-4B36-B952-378F1D1FD7F8}" presName="spaceRect" presStyleCnt="0"/>
      <dgm:spPr/>
    </dgm:pt>
    <dgm:pt modelId="{C286768C-8F4B-4043-8D59-5219B55901CD}" type="pres">
      <dgm:prSet presAssocID="{6BA45090-3EB9-4B36-B952-378F1D1FD7F8}" presName="parTx" presStyleLbl="revTx" presStyleIdx="3" presStyleCnt="4">
        <dgm:presLayoutVars>
          <dgm:chMax val="0"/>
          <dgm:chPref val="0"/>
        </dgm:presLayoutVars>
      </dgm:prSet>
      <dgm:spPr/>
    </dgm:pt>
  </dgm:ptLst>
  <dgm:cxnLst>
    <dgm:cxn modelId="{5089FA07-66F2-4B71-90F3-5E00E5C7A15F}" srcId="{222C0F7F-3C12-4D56-B5C9-E4F1B27A5E07}" destId="{2569D5E2-A219-42D4-8E37-A5205244DD24}" srcOrd="0" destOrd="0" parTransId="{A247C15B-CB48-472A-9E25-7DB4893DF80E}" sibTransId="{D5B0650B-9DDD-4D55-B27A-A42D28BA0DD2}"/>
    <dgm:cxn modelId="{F3E1325E-9A9D-4848-9CCF-5E147796378D}" type="presOf" srcId="{222C0F7F-3C12-4D56-B5C9-E4F1B27A5E07}" destId="{2BD77E97-D194-4076-B4AC-45798C1A3C38}" srcOrd="0" destOrd="0" presId="urn:microsoft.com/office/officeart/2018/2/layout/IconVerticalSolidList"/>
    <dgm:cxn modelId="{19BB097D-4047-4E66-BE2D-8F928CD00F97}" type="presOf" srcId="{99680C82-CC0E-48F3-A353-2BB093704043}" destId="{4EBFB7F6-CF5F-4F33-856D-5BF8089CFB33}" srcOrd="0" destOrd="0" presId="urn:microsoft.com/office/officeart/2018/2/layout/IconVerticalSolidList"/>
    <dgm:cxn modelId="{D8F87B7D-8D34-4713-8E29-4BC6209CFA7E}" type="presOf" srcId="{6A7DAF0D-9519-4F87-8876-C7821AB2F405}" destId="{C748EF5F-1E4E-409C-B687-989418A5C346}" srcOrd="0" destOrd="0" presId="urn:microsoft.com/office/officeart/2018/2/layout/IconVerticalSolidList"/>
    <dgm:cxn modelId="{6E92839D-F8E3-4F02-84A9-A437B5E1613F}" type="presOf" srcId="{2569D5E2-A219-42D4-8E37-A5205244DD24}" destId="{8AF15F09-27C8-4CD3-9CC6-A20BCD540569}" srcOrd="0" destOrd="0" presId="urn:microsoft.com/office/officeart/2018/2/layout/IconVerticalSolidList"/>
    <dgm:cxn modelId="{20D452A8-56D6-4BF2-A8BB-C290A884AB0A}" srcId="{222C0F7F-3C12-4D56-B5C9-E4F1B27A5E07}" destId="{6BA45090-3EB9-4B36-B952-378F1D1FD7F8}" srcOrd="3" destOrd="0" parTransId="{C0002A57-35F9-4665-9C60-4AFE14CCFB61}" sibTransId="{89412092-4585-4F1E-AAC4-14EF9DDFCD45}"/>
    <dgm:cxn modelId="{5C9AF9A9-D52D-42B4-B79E-4DF9B0F9CE61}" srcId="{222C0F7F-3C12-4D56-B5C9-E4F1B27A5E07}" destId="{99680C82-CC0E-48F3-A353-2BB093704043}" srcOrd="1" destOrd="0" parTransId="{F5FAEA4E-DB25-4DAA-9E35-8A4DAC56C8F8}" sibTransId="{58438725-4A25-4284-A949-F30A0AEC1E6F}"/>
    <dgm:cxn modelId="{F8E8B3C0-93C9-4B9A-829D-246CA81FA9D2}" type="presOf" srcId="{6BA45090-3EB9-4B36-B952-378F1D1FD7F8}" destId="{C286768C-8F4B-4043-8D59-5219B55901CD}" srcOrd="0" destOrd="0" presId="urn:microsoft.com/office/officeart/2018/2/layout/IconVerticalSolidList"/>
    <dgm:cxn modelId="{339DB4C9-C8DA-4306-A060-988B996EAA99}" srcId="{222C0F7F-3C12-4D56-B5C9-E4F1B27A5E07}" destId="{6A7DAF0D-9519-4F87-8876-C7821AB2F405}" srcOrd="2" destOrd="0" parTransId="{9E5CD517-8315-419F-90D9-79408BA1FACC}" sibTransId="{D5BB661C-9738-446C-A2A7-E9993D251420}"/>
    <dgm:cxn modelId="{FB990BB8-2371-4BD6-B420-AE5843246EC7}" type="presParOf" srcId="{2BD77E97-D194-4076-B4AC-45798C1A3C38}" destId="{33745A07-BE36-4DE8-A047-7A14F5EFD918}" srcOrd="0" destOrd="0" presId="urn:microsoft.com/office/officeart/2018/2/layout/IconVerticalSolidList"/>
    <dgm:cxn modelId="{10017011-6D00-4CD0-BCA4-76AA3E9A4537}" type="presParOf" srcId="{33745A07-BE36-4DE8-A047-7A14F5EFD918}" destId="{2E132947-8143-4BF3-AC40-9FCC74EF352D}" srcOrd="0" destOrd="0" presId="urn:microsoft.com/office/officeart/2018/2/layout/IconVerticalSolidList"/>
    <dgm:cxn modelId="{62852B82-BC71-4884-8563-0AE6E038C7CE}" type="presParOf" srcId="{33745A07-BE36-4DE8-A047-7A14F5EFD918}" destId="{2D7BCAF8-202C-4E13-BF99-7FCBB18CF9A8}" srcOrd="1" destOrd="0" presId="urn:microsoft.com/office/officeart/2018/2/layout/IconVerticalSolidList"/>
    <dgm:cxn modelId="{672872FB-BFF8-451D-BBC9-F4D2C87D3CF7}" type="presParOf" srcId="{33745A07-BE36-4DE8-A047-7A14F5EFD918}" destId="{922AC0D4-4D21-4B03-9A67-EEA6DE1B66E9}" srcOrd="2" destOrd="0" presId="urn:microsoft.com/office/officeart/2018/2/layout/IconVerticalSolidList"/>
    <dgm:cxn modelId="{669A0CC3-0443-4B25-B33B-375849D903B4}" type="presParOf" srcId="{33745A07-BE36-4DE8-A047-7A14F5EFD918}" destId="{8AF15F09-27C8-4CD3-9CC6-A20BCD540569}" srcOrd="3" destOrd="0" presId="urn:microsoft.com/office/officeart/2018/2/layout/IconVerticalSolidList"/>
    <dgm:cxn modelId="{C687B06E-9B07-4576-A832-413359D924E7}" type="presParOf" srcId="{2BD77E97-D194-4076-B4AC-45798C1A3C38}" destId="{88FFDCE9-5E16-4600-855A-8F8BC2CEC6A0}" srcOrd="1" destOrd="0" presId="urn:microsoft.com/office/officeart/2018/2/layout/IconVerticalSolidList"/>
    <dgm:cxn modelId="{0C7411F7-35B8-4320-8C70-87F4ED7CEDAE}" type="presParOf" srcId="{2BD77E97-D194-4076-B4AC-45798C1A3C38}" destId="{D241D9FC-C8E5-4BA7-A627-0DD654F0FA44}" srcOrd="2" destOrd="0" presId="urn:microsoft.com/office/officeart/2018/2/layout/IconVerticalSolidList"/>
    <dgm:cxn modelId="{57F501B4-55AC-4BD8-86E9-C8E53E557DD9}" type="presParOf" srcId="{D241D9FC-C8E5-4BA7-A627-0DD654F0FA44}" destId="{7AC512C4-DAAC-465E-BD67-2283CABCE70B}" srcOrd="0" destOrd="0" presId="urn:microsoft.com/office/officeart/2018/2/layout/IconVerticalSolidList"/>
    <dgm:cxn modelId="{EDB3449E-ED8C-475C-8382-80FD84E98D1B}" type="presParOf" srcId="{D241D9FC-C8E5-4BA7-A627-0DD654F0FA44}" destId="{1BABA7BA-9F64-4619-B6C4-174FA35529A7}" srcOrd="1" destOrd="0" presId="urn:microsoft.com/office/officeart/2018/2/layout/IconVerticalSolidList"/>
    <dgm:cxn modelId="{9E49F550-A492-4770-BD5F-6A940564F0B3}" type="presParOf" srcId="{D241D9FC-C8E5-4BA7-A627-0DD654F0FA44}" destId="{DD48B304-8C3A-4526-835A-9E0658C903CD}" srcOrd="2" destOrd="0" presId="urn:microsoft.com/office/officeart/2018/2/layout/IconVerticalSolidList"/>
    <dgm:cxn modelId="{C0503ABE-7B3B-462E-A692-D0637732624D}" type="presParOf" srcId="{D241D9FC-C8E5-4BA7-A627-0DD654F0FA44}" destId="{4EBFB7F6-CF5F-4F33-856D-5BF8089CFB33}" srcOrd="3" destOrd="0" presId="urn:microsoft.com/office/officeart/2018/2/layout/IconVerticalSolidList"/>
    <dgm:cxn modelId="{94A91D3A-A5D5-4A31-AEC0-E104DD3FD924}" type="presParOf" srcId="{2BD77E97-D194-4076-B4AC-45798C1A3C38}" destId="{A72217BE-8CEA-41DF-A91E-937CF72E997E}" srcOrd="3" destOrd="0" presId="urn:microsoft.com/office/officeart/2018/2/layout/IconVerticalSolidList"/>
    <dgm:cxn modelId="{66B00B3C-1D09-4C56-9EF2-BEAF6DBE76E1}" type="presParOf" srcId="{2BD77E97-D194-4076-B4AC-45798C1A3C38}" destId="{DB0A0950-065C-47A2-B50E-373CBC3431C3}" srcOrd="4" destOrd="0" presId="urn:microsoft.com/office/officeart/2018/2/layout/IconVerticalSolidList"/>
    <dgm:cxn modelId="{97D10FF3-EE6B-4E39-A12C-9D89EDFCB038}" type="presParOf" srcId="{DB0A0950-065C-47A2-B50E-373CBC3431C3}" destId="{5ACE9B3C-B160-4882-8EDE-AA6B16CB9F76}" srcOrd="0" destOrd="0" presId="urn:microsoft.com/office/officeart/2018/2/layout/IconVerticalSolidList"/>
    <dgm:cxn modelId="{119EFE3A-5CEF-45F0-952E-4AEA3BE195E1}" type="presParOf" srcId="{DB0A0950-065C-47A2-B50E-373CBC3431C3}" destId="{E34E0843-65FB-45F8-BE0A-5541588CC753}" srcOrd="1" destOrd="0" presId="urn:microsoft.com/office/officeart/2018/2/layout/IconVerticalSolidList"/>
    <dgm:cxn modelId="{B0251A2E-D941-482B-89E5-4329DAF2B123}" type="presParOf" srcId="{DB0A0950-065C-47A2-B50E-373CBC3431C3}" destId="{2BC2EDBC-27B6-445C-9CA8-35A42D902604}" srcOrd="2" destOrd="0" presId="urn:microsoft.com/office/officeart/2018/2/layout/IconVerticalSolidList"/>
    <dgm:cxn modelId="{015BB221-5D84-4156-B3B1-4AAAD7088CC8}" type="presParOf" srcId="{DB0A0950-065C-47A2-B50E-373CBC3431C3}" destId="{C748EF5F-1E4E-409C-B687-989418A5C346}" srcOrd="3" destOrd="0" presId="urn:microsoft.com/office/officeart/2018/2/layout/IconVerticalSolidList"/>
    <dgm:cxn modelId="{2592E1FF-99E2-4A7F-A797-DA2BF8C88A4E}" type="presParOf" srcId="{2BD77E97-D194-4076-B4AC-45798C1A3C38}" destId="{087EF89B-41E1-4F4A-AF0C-3789E4ABF4B5}" srcOrd="5" destOrd="0" presId="urn:microsoft.com/office/officeart/2018/2/layout/IconVerticalSolidList"/>
    <dgm:cxn modelId="{D14CDCCA-62EE-4903-973C-953B1BA1FF11}" type="presParOf" srcId="{2BD77E97-D194-4076-B4AC-45798C1A3C38}" destId="{BB61F055-4340-4143-8D95-B6A6144D217A}" srcOrd="6" destOrd="0" presId="urn:microsoft.com/office/officeart/2018/2/layout/IconVerticalSolidList"/>
    <dgm:cxn modelId="{2EC8C39E-32E3-4F9E-B05D-E74B2636C781}" type="presParOf" srcId="{BB61F055-4340-4143-8D95-B6A6144D217A}" destId="{0927FB26-25CF-4321-BECF-6A129C1A5F88}" srcOrd="0" destOrd="0" presId="urn:microsoft.com/office/officeart/2018/2/layout/IconVerticalSolidList"/>
    <dgm:cxn modelId="{5977D9D7-440B-481B-ACC9-D7D08801D1BE}" type="presParOf" srcId="{BB61F055-4340-4143-8D95-B6A6144D217A}" destId="{B4C9C052-59C2-4320-AA54-8D703CD35CBF}" srcOrd="1" destOrd="0" presId="urn:microsoft.com/office/officeart/2018/2/layout/IconVerticalSolidList"/>
    <dgm:cxn modelId="{9F74AB3C-030B-4025-96F4-9904A6B69A1F}" type="presParOf" srcId="{BB61F055-4340-4143-8D95-B6A6144D217A}" destId="{D5C40B31-7D82-4F5A-BD1C-C0C675F9DE3F}" srcOrd="2" destOrd="0" presId="urn:microsoft.com/office/officeart/2018/2/layout/IconVerticalSolidList"/>
    <dgm:cxn modelId="{5B3588BE-4A59-4756-A77D-693F338F4509}" type="presParOf" srcId="{BB61F055-4340-4143-8D95-B6A6144D217A}" destId="{C286768C-8F4B-4043-8D59-5219B55901C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987E5A-3B98-41D3-BE71-F3DC41F343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A40B390-F784-4B10-BCF5-4E47F163900B}">
      <dgm:prSet/>
      <dgm:spPr/>
      <dgm:t>
        <a:bodyPr/>
        <a:lstStyle/>
        <a:p>
          <a:pPr>
            <a:lnSpc>
              <a:spcPct val="100000"/>
            </a:lnSpc>
          </a:pPr>
          <a:r>
            <a:rPr lang="en-GB" dirty="0">
              <a:solidFill>
                <a:schemeClr val="bg1"/>
              </a:solidFill>
            </a:rPr>
            <a:t>1. To what extent are my perceptions shaped by my own educational journey and preferences?</a:t>
          </a:r>
          <a:endParaRPr lang="en-US" dirty="0">
            <a:solidFill>
              <a:schemeClr val="bg1"/>
            </a:solidFill>
          </a:endParaRPr>
        </a:p>
      </dgm:t>
    </dgm:pt>
    <dgm:pt modelId="{9D6723ED-271E-44B7-814B-53023802E4FC}" type="parTrans" cxnId="{7695BE0C-52FC-4869-8004-E246B6C00896}">
      <dgm:prSet/>
      <dgm:spPr/>
      <dgm:t>
        <a:bodyPr/>
        <a:lstStyle/>
        <a:p>
          <a:endParaRPr lang="en-US"/>
        </a:p>
      </dgm:t>
    </dgm:pt>
    <dgm:pt modelId="{0A78DF9C-ADC7-46C0-B584-C24342AFB7F3}" type="sibTrans" cxnId="{7695BE0C-52FC-4869-8004-E246B6C00896}">
      <dgm:prSet/>
      <dgm:spPr/>
      <dgm:t>
        <a:bodyPr/>
        <a:lstStyle/>
        <a:p>
          <a:endParaRPr lang="en-US"/>
        </a:p>
      </dgm:t>
    </dgm:pt>
    <dgm:pt modelId="{B93587F8-79D6-4048-8763-154325B30080}">
      <dgm:prSet/>
      <dgm:spPr/>
      <dgm:t>
        <a:bodyPr/>
        <a:lstStyle/>
        <a:p>
          <a:pPr>
            <a:lnSpc>
              <a:spcPct val="100000"/>
            </a:lnSpc>
          </a:pPr>
          <a:r>
            <a:rPr lang="en-GB" dirty="0">
              <a:solidFill>
                <a:schemeClr val="bg1"/>
              </a:solidFill>
            </a:rPr>
            <a:t>2.  How can the challenges/issues be made into a learning opportunity for both educators and learners?</a:t>
          </a:r>
          <a:endParaRPr lang="en-US" dirty="0">
            <a:solidFill>
              <a:schemeClr val="bg1"/>
            </a:solidFill>
          </a:endParaRPr>
        </a:p>
      </dgm:t>
    </dgm:pt>
    <dgm:pt modelId="{4D19D6B4-9E4C-4452-A64C-60A4B652F23A}" type="parTrans" cxnId="{86F0576D-1EF7-4E8D-9E45-9DEEB4205C3E}">
      <dgm:prSet/>
      <dgm:spPr/>
      <dgm:t>
        <a:bodyPr/>
        <a:lstStyle/>
        <a:p>
          <a:endParaRPr lang="en-US"/>
        </a:p>
      </dgm:t>
    </dgm:pt>
    <dgm:pt modelId="{84C0F994-DB7C-422E-BB0D-630B1198C9F0}" type="sibTrans" cxnId="{86F0576D-1EF7-4E8D-9E45-9DEEB4205C3E}">
      <dgm:prSet/>
      <dgm:spPr/>
      <dgm:t>
        <a:bodyPr/>
        <a:lstStyle/>
        <a:p>
          <a:endParaRPr lang="en-US"/>
        </a:p>
      </dgm:t>
    </dgm:pt>
    <dgm:pt modelId="{7A144511-5627-482C-85A3-D3F6A55F2AF0}" type="pres">
      <dgm:prSet presAssocID="{81987E5A-3B98-41D3-BE71-F3DC41F34363}" presName="root" presStyleCnt="0">
        <dgm:presLayoutVars>
          <dgm:dir/>
          <dgm:resizeHandles val="exact"/>
        </dgm:presLayoutVars>
      </dgm:prSet>
      <dgm:spPr/>
    </dgm:pt>
    <dgm:pt modelId="{1E3FFA43-8414-4D4B-A417-F7BE16C880C4}" type="pres">
      <dgm:prSet presAssocID="{DA40B390-F784-4B10-BCF5-4E47F163900B}" presName="compNode" presStyleCnt="0"/>
      <dgm:spPr/>
    </dgm:pt>
    <dgm:pt modelId="{64298B57-0522-42C4-A0EC-FED0A3820892}" type="pres">
      <dgm:prSet presAssocID="{DA40B390-F784-4B10-BCF5-4E47F163900B}" presName="bgRect" presStyleLbl="bgShp" presStyleIdx="0" presStyleCnt="2"/>
      <dgm:spPr>
        <a:solidFill>
          <a:schemeClr val="accent1">
            <a:lumMod val="75000"/>
          </a:schemeClr>
        </a:solidFill>
      </dgm:spPr>
    </dgm:pt>
    <dgm:pt modelId="{C03C65FC-0852-4683-B605-1632693DFA1D}" type="pres">
      <dgm:prSet presAssocID="{DA40B390-F784-4B10-BCF5-4E47F16390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EECEAF5-14E1-487B-AB98-BE44F85B1E33}" type="pres">
      <dgm:prSet presAssocID="{DA40B390-F784-4B10-BCF5-4E47F163900B}" presName="spaceRect" presStyleCnt="0"/>
      <dgm:spPr/>
    </dgm:pt>
    <dgm:pt modelId="{3BD41033-2DB0-4DB4-A72A-CA224716A9A4}" type="pres">
      <dgm:prSet presAssocID="{DA40B390-F784-4B10-BCF5-4E47F163900B}" presName="parTx" presStyleLbl="revTx" presStyleIdx="0" presStyleCnt="2">
        <dgm:presLayoutVars>
          <dgm:chMax val="0"/>
          <dgm:chPref val="0"/>
        </dgm:presLayoutVars>
      </dgm:prSet>
      <dgm:spPr/>
    </dgm:pt>
    <dgm:pt modelId="{63D2939D-52B7-4D0E-910B-A8275F17CE55}" type="pres">
      <dgm:prSet presAssocID="{0A78DF9C-ADC7-46C0-B584-C24342AFB7F3}" presName="sibTrans" presStyleCnt="0"/>
      <dgm:spPr/>
    </dgm:pt>
    <dgm:pt modelId="{F81953EA-5890-43B8-B8A7-30100D9DA9C3}" type="pres">
      <dgm:prSet presAssocID="{B93587F8-79D6-4048-8763-154325B30080}" presName="compNode" presStyleCnt="0"/>
      <dgm:spPr/>
    </dgm:pt>
    <dgm:pt modelId="{D6FF2D27-2B84-4BA4-ABA0-9AE2EB74DD43}" type="pres">
      <dgm:prSet presAssocID="{B93587F8-79D6-4048-8763-154325B30080}" presName="bgRect" presStyleLbl="bgShp" presStyleIdx="1" presStyleCnt="2"/>
      <dgm:spPr>
        <a:solidFill>
          <a:schemeClr val="accent1">
            <a:lumMod val="75000"/>
          </a:schemeClr>
        </a:solidFill>
      </dgm:spPr>
    </dgm:pt>
    <dgm:pt modelId="{5AA188F7-10D8-4820-8E6D-D85AFE9C232B}" type="pres">
      <dgm:prSet presAssocID="{B93587F8-79D6-4048-8763-154325B3008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0051AA97-9448-47E2-9460-A9441D296E39}" type="pres">
      <dgm:prSet presAssocID="{B93587F8-79D6-4048-8763-154325B30080}" presName="spaceRect" presStyleCnt="0"/>
      <dgm:spPr/>
    </dgm:pt>
    <dgm:pt modelId="{02D0A4AA-916D-424E-B247-49846143D168}" type="pres">
      <dgm:prSet presAssocID="{B93587F8-79D6-4048-8763-154325B30080}" presName="parTx" presStyleLbl="revTx" presStyleIdx="1" presStyleCnt="2">
        <dgm:presLayoutVars>
          <dgm:chMax val="0"/>
          <dgm:chPref val="0"/>
        </dgm:presLayoutVars>
      </dgm:prSet>
      <dgm:spPr/>
    </dgm:pt>
  </dgm:ptLst>
  <dgm:cxnLst>
    <dgm:cxn modelId="{7695BE0C-52FC-4869-8004-E246B6C00896}" srcId="{81987E5A-3B98-41D3-BE71-F3DC41F34363}" destId="{DA40B390-F784-4B10-BCF5-4E47F163900B}" srcOrd="0" destOrd="0" parTransId="{9D6723ED-271E-44B7-814B-53023802E4FC}" sibTransId="{0A78DF9C-ADC7-46C0-B584-C24342AFB7F3}"/>
    <dgm:cxn modelId="{5ACD784B-6C60-5D41-8DA1-4CC8CCE400E4}" type="presOf" srcId="{81987E5A-3B98-41D3-BE71-F3DC41F34363}" destId="{7A144511-5627-482C-85A3-D3F6A55F2AF0}" srcOrd="0" destOrd="0" presId="urn:microsoft.com/office/officeart/2018/2/layout/IconVerticalSolidList"/>
    <dgm:cxn modelId="{86F0576D-1EF7-4E8D-9E45-9DEEB4205C3E}" srcId="{81987E5A-3B98-41D3-BE71-F3DC41F34363}" destId="{B93587F8-79D6-4048-8763-154325B30080}" srcOrd="1" destOrd="0" parTransId="{4D19D6B4-9E4C-4452-A64C-60A4B652F23A}" sibTransId="{84C0F994-DB7C-422E-BB0D-630B1198C9F0}"/>
    <dgm:cxn modelId="{610704DC-CD80-914D-B8DC-02E569F0060B}" type="presOf" srcId="{DA40B390-F784-4B10-BCF5-4E47F163900B}" destId="{3BD41033-2DB0-4DB4-A72A-CA224716A9A4}" srcOrd="0" destOrd="0" presId="urn:microsoft.com/office/officeart/2018/2/layout/IconVerticalSolidList"/>
    <dgm:cxn modelId="{4DB685EA-A6E0-AD4A-A4BD-C0EAF39F9317}" type="presOf" srcId="{B93587F8-79D6-4048-8763-154325B30080}" destId="{02D0A4AA-916D-424E-B247-49846143D168}" srcOrd="0" destOrd="0" presId="urn:microsoft.com/office/officeart/2018/2/layout/IconVerticalSolidList"/>
    <dgm:cxn modelId="{1A883440-DB3B-1E47-B1CE-1B864B174D69}" type="presParOf" srcId="{7A144511-5627-482C-85A3-D3F6A55F2AF0}" destId="{1E3FFA43-8414-4D4B-A417-F7BE16C880C4}" srcOrd="0" destOrd="0" presId="urn:microsoft.com/office/officeart/2018/2/layout/IconVerticalSolidList"/>
    <dgm:cxn modelId="{FEAA0E2B-DA3F-7348-85BB-E950EBFFA057}" type="presParOf" srcId="{1E3FFA43-8414-4D4B-A417-F7BE16C880C4}" destId="{64298B57-0522-42C4-A0EC-FED0A3820892}" srcOrd="0" destOrd="0" presId="urn:microsoft.com/office/officeart/2018/2/layout/IconVerticalSolidList"/>
    <dgm:cxn modelId="{BF88EEF5-4F9A-F747-A5ED-4B5A1FAB04EB}" type="presParOf" srcId="{1E3FFA43-8414-4D4B-A417-F7BE16C880C4}" destId="{C03C65FC-0852-4683-B605-1632693DFA1D}" srcOrd="1" destOrd="0" presId="urn:microsoft.com/office/officeart/2018/2/layout/IconVerticalSolidList"/>
    <dgm:cxn modelId="{9B8E983B-3373-DC48-81FC-59D7FFD868F3}" type="presParOf" srcId="{1E3FFA43-8414-4D4B-A417-F7BE16C880C4}" destId="{4EECEAF5-14E1-487B-AB98-BE44F85B1E33}" srcOrd="2" destOrd="0" presId="urn:microsoft.com/office/officeart/2018/2/layout/IconVerticalSolidList"/>
    <dgm:cxn modelId="{8D68D5E4-A902-5649-B2B3-904FB795DF31}" type="presParOf" srcId="{1E3FFA43-8414-4D4B-A417-F7BE16C880C4}" destId="{3BD41033-2DB0-4DB4-A72A-CA224716A9A4}" srcOrd="3" destOrd="0" presId="urn:microsoft.com/office/officeart/2018/2/layout/IconVerticalSolidList"/>
    <dgm:cxn modelId="{5CFEFFEB-E233-0341-A933-6C8C31265070}" type="presParOf" srcId="{7A144511-5627-482C-85A3-D3F6A55F2AF0}" destId="{63D2939D-52B7-4D0E-910B-A8275F17CE55}" srcOrd="1" destOrd="0" presId="urn:microsoft.com/office/officeart/2018/2/layout/IconVerticalSolidList"/>
    <dgm:cxn modelId="{AE7404ED-041D-DC44-8790-E90B0E7ED285}" type="presParOf" srcId="{7A144511-5627-482C-85A3-D3F6A55F2AF0}" destId="{F81953EA-5890-43B8-B8A7-30100D9DA9C3}" srcOrd="2" destOrd="0" presId="urn:microsoft.com/office/officeart/2018/2/layout/IconVerticalSolidList"/>
    <dgm:cxn modelId="{A4670E91-00AA-0348-86DA-9A6D3ED74016}" type="presParOf" srcId="{F81953EA-5890-43B8-B8A7-30100D9DA9C3}" destId="{D6FF2D27-2B84-4BA4-ABA0-9AE2EB74DD43}" srcOrd="0" destOrd="0" presId="urn:microsoft.com/office/officeart/2018/2/layout/IconVerticalSolidList"/>
    <dgm:cxn modelId="{B835D8B3-E22B-6B41-A8F8-990EFC86D773}" type="presParOf" srcId="{F81953EA-5890-43B8-B8A7-30100D9DA9C3}" destId="{5AA188F7-10D8-4820-8E6D-D85AFE9C232B}" srcOrd="1" destOrd="0" presId="urn:microsoft.com/office/officeart/2018/2/layout/IconVerticalSolidList"/>
    <dgm:cxn modelId="{395FC46F-96E8-7F4D-8B84-A1D65ABE84F5}" type="presParOf" srcId="{F81953EA-5890-43B8-B8A7-30100D9DA9C3}" destId="{0051AA97-9448-47E2-9460-A9441D296E39}" srcOrd="2" destOrd="0" presId="urn:microsoft.com/office/officeart/2018/2/layout/IconVerticalSolidList"/>
    <dgm:cxn modelId="{D3829290-28C3-5B48-8048-A4AF7D166D04}" type="presParOf" srcId="{F81953EA-5890-43B8-B8A7-30100D9DA9C3}" destId="{02D0A4AA-916D-424E-B247-49846143D1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04852C-4CCB-4388-A768-CD7E9E08FCB1}"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B05F732D-8189-48C9-8BCB-FEE2F4A74697}">
      <dgm:prSet custT="1"/>
      <dgm:spPr/>
      <dgm:t>
        <a:bodyPr/>
        <a:lstStyle/>
        <a:p>
          <a:pPr>
            <a:defRPr cap="all"/>
          </a:pPr>
          <a:r>
            <a:rPr lang="en-GB" sz="1600" b="1" dirty="0">
              <a:solidFill>
                <a:schemeClr val="bg1"/>
              </a:solidFill>
            </a:rPr>
            <a:t>What are the key drivers for its usage by students undertaking AHP degree programmes?  </a:t>
          </a:r>
          <a:endParaRPr lang="en-US" sz="1600" b="1" dirty="0">
            <a:solidFill>
              <a:schemeClr val="bg1"/>
            </a:solidFill>
          </a:endParaRPr>
        </a:p>
      </dgm:t>
    </dgm:pt>
    <dgm:pt modelId="{BD18C562-7DE0-40C2-8290-427017836D5D}" type="parTrans" cxnId="{7A5081ED-2F20-4AA2-B7A6-2F5964D8D6A0}">
      <dgm:prSet/>
      <dgm:spPr/>
      <dgm:t>
        <a:bodyPr/>
        <a:lstStyle/>
        <a:p>
          <a:endParaRPr lang="en-US"/>
        </a:p>
      </dgm:t>
    </dgm:pt>
    <dgm:pt modelId="{E6F2F99D-128D-47E6-9596-4996D5A676A5}" type="sibTrans" cxnId="{7A5081ED-2F20-4AA2-B7A6-2F5964D8D6A0}">
      <dgm:prSet/>
      <dgm:spPr/>
      <dgm:t>
        <a:bodyPr/>
        <a:lstStyle/>
        <a:p>
          <a:endParaRPr lang="en-US"/>
        </a:p>
      </dgm:t>
    </dgm:pt>
    <dgm:pt modelId="{E1ED3B18-8B94-4CC7-8568-02FBC5F913E9}">
      <dgm:prSet custT="1"/>
      <dgm:spPr/>
      <dgm:t>
        <a:bodyPr/>
        <a:lstStyle/>
        <a:p>
          <a:pPr>
            <a:defRPr cap="all"/>
          </a:pPr>
          <a:r>
            <a:rPr lang="en-GB" sz="1600" b="1" dirty="0">
              <a:solidFill>
                <a:schemeClr val="bg1"/>
              </a:solidFill>
            </a:rPr>
            <a:t>Could it be a lack of resources and instruction that speaks to them within their classroom settings? </a:t>
          </a:r>
          <a:endParaRPr lang="en-US" sz="1600" b="1" dirty="0">
            <a:solidFill>
              <a:schemeClr val="bg1"/>
            </a:solidFill>
          </a:endParaRPr>
        </a:p>
      </dgm:t>
    </dgm:pt>
    <dgm:pt modelId="{1D18365A-C553-4495-A0A9-374921A415F5}" type="parTrans" cxnId="{5053A6D7-9933-4910-B996-7ECCB499094F}">
      <dgm:prSet/>
      <dgm:spPr/>
      <dgm:t>
        <a:bodyPr/>
        <a:lstStyle/>
        <a:p>
          <a:endParaRPr lang="en-US"/>
        </a:p>
      </dgm:t>
    </dgm:pt>
    <dgm:pt modelId="{F35084CC-F3E1-47A9-8E14-8F69ED98BC07}" type="sibTrans" cxnId="{5053A6D7-9933-4910-B996-7ECCB499094F}">
      <dgm:prSet/>
      <dgm:spPr/>
      <dgm:t>
        <a:bodyPr/>
        <a:lstStyle/>
        <a:p>
          <a:endParaRPr lang="en-US"/>
        </a:p>
      </dgm:t>
    </dgm:pt>
    <dgm:pt modelId="{9CA6C9A4-22AA-43F0-99F9-2C9C7F3256E6}">
      <dgm:prSet custT="1"/>
      <dgm:spPr/>
      <dgm:t>
        <a:bodyPr/>
        <a:lstStyle/>
        <a:p>
          <a:pPr>
            <a:defRPr cap="all"/>
          </a:pPr>
          <a:r>
            <a:rPr lang="en-GB" sz="1600" b="1" dirty="0">
              <a:solidFill>
                <a:schemeClr val="bg1"/>
              </a:solidFill>
            </a:rPr>
            <a:t>Are resources dated or too restrictive, or overly complicated leading learners to experiment themselves to find solutions and answers?</a:t>
          </a:r>
          <a:endParaRPr lang="en-US" sz="1600" b="1" dirty="0">
            <a:solidFill>
              <a:schemeClr val="bg1"/>
            </a:solidFill>
          </a:endParaRPr>
        </a:p>
      </dgm:t>
    </dgm:pt>
    <dgm:pt modelId="{353721D5-04A6-46A4-9A15-07B83C027C28}" type="parTrans" cxnId="{2BB30FD2-7A6A-48A2-8077-DE242A19DAD1}">
      <dgm:prSet/>
      <dgm:spPr/>
      <dgm:t>
        <a:bodyPr/>
        <a:lstStyle/>
        <a:p>
          <a:endParaRPr lang="en-US"/>
        </a:p>
      </dgm:t>
    </dgm:pt>
    <dgm:pt modelId="{EFF36E41-1A37-4949-B756-EB7C912F17B8}" type="sibTrans" cxnId="{2BB30FD2-7A6A-48A2-8077-DE242A19DAD1}">
      <dgm:prSet/>
      <dgm:spPr/>
      <dgm:t>
        <a:bodyPr/>
        <a:lstStyle/>
        <a:p>
          <a:endParaRPr lang="en-US"/>
        </a:p>
      </dgm:t>
    </dgm:pt>
    <dgm:pt modelId="{CACA84E7-6B49-444F-9A4D-AE668F0DE6A7}" type="pres">
      <dgm:prSet presAssocID="{7404852C-4CCB-4388-A768-CD7E9E08FCB1}" presName="root" presStyleCnt="0">
        <dgm:presLayoutVars>
          <dgm:dir/>
          <dgm:resizeHandles val="exact"/>
        </dgm:presLayoutVars>
      </dgm:prSet>
      <dgm:spPr/>
    </dgm:pt>
    <dgm:pt modelId="{2CD71251-7026-4E06-BD10-DA876A362606}" type="pres">
      <dgm:prSet presAssocID="{B05F732D-8189-48C9-8BCB-FEE2F4A74697}" presName="compNode" presStyleCnt="0"/>
      <dgm:spPr/>
    </dgm:pt>
    <dgm:pt modelId="{4BE9936A-6B75-4544-BD21-69AD513FB259}" type="pres">
      <dgm:prSet presAssocID="{B05F732D-8189-48C9-8BCB-FEE2F4A74697}" presName="iconBgRect" presStyleLbl="bgShp" presStyleIdx="0" presStyleCnt="3"/>
      <dgm:spPr/>
    </dgm:pt>
    <dgm:pt modelId="{B05DDE68-FBDF-4149-B1EE-B675AC00016B}" type="pres">
      <dgm:prSet presAssocID="{B05F732D-8189-48C9-8BCB-FEE2F4A746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3537A74-1047-4A1A-A814-9DA4399966AA}" type="pres">
      <dgm:prSet presAssocID="{B05F732D-8189-48C9-8BCB-FEE2F4A74697}" presName="spaceRect" presStyleCnt="0"/>
      <dgm:spPr/>
    </dgm:pt>
    <dgm:pt modelId="{CE571845-97CE-4B50-B01F-097425A9221F}" type="pres">
      <dgm:prSet presAssocID="{B05F732D-8189-48C9-8BCB-FEE2F4A74697}" presName="textRect" presStyleLbl="revTx" presStyleIdx="0" presStyleCnt="3">
        <dgm:presLayoutVars>
          <dgm:chMax val="1"/>
          <dgm:chPref val="1"/>
        </dgm:presLayoutVars>
      </dgm:prSet>
      <dgm:spPr/>
    </dgm:pt>
    <dgm:pt modelId="{2095E42D-C8E3-49DA-BD03-CC6D03A2C34C}" type="pres">
      <dgm:prSet presAssocID="{E6F2F99D-128D-47E6-9596-4996D5A676A5}" presName="sibTrans" presStyleCnt="0"/>
      <dgm:spPr/>
    </dgm:pt>
    <dgm:pt modelId="{78A9A54F-52BC-4DBB-822B-F84AC802F925}" type="pres">
      <dgm:prSet presAssocID="{E1ED3B18-8B94-4CC7-8568-02FBC5F913E9}" presName="compNode" presStyleCnt="0"/>
      <dgm:spPr/>
    </dgm:pt>
    <dgm:pt modelId="{C9CFD637-642C-415F-A176-91984A2847EE}" type="pres">
      <dgm:prSet presAssocID="{E1ED3B18-8B94-4CC7-8568-02FBC5F913E9}" presName="iconBgRect" presStyleLbl="bgShp" presStyleIdx="1" presStyleCnt="3"/>
      <dgm:spPr/>
    </dgm:pt>
    <dgm:pt modelId="{05712D4A-88A7-43C4-BDEB-684CA090F6FE}" type="pres">
      <dgm:prSet presAssocID="{E1ED3B18-8B94-4CC7-8568-02FBC5F913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9DB1733B-D41C-4CD7-B663-0DAADA57432F}" type="pres">
      <dgm:prSet presAssocID="{E1ED3B18-8B94-4CC7-8568-02FBC5F913E9}" presName="spaceRect" presStyleCnt="0"/>
      <dgm:spPr/>
    </dgm:pt>
    <dgm:pt modelId="{47E99FB4-97BF-4B92-A762-7B9910C36CD1}" type="pres">
      <dgm:prSet presAssocID="{E1ED3B18-8B94-4CC7-8568-02FBC5F913E9}" presName="textRect" presStyleLbl="revTx" presStyleIdx="1" presStyleCnt="3">
        <dgm:presLayoutVars>
          <dgm:chMax val="1"/>
          <dgm:chPref val="1"/>
        </dgm:presLayoutVars>
      </dgm:prSet>
      <dgm:spPr/>
    </dgm:pt>
    <dgm:pt modelId="{97B3F9B5-6B12-4CDD-951A-A6C6C88C3D33}" type="pres">
      <dgm:prSet presAssocID="{F35084CC-F3E1-47A9-8E14-8F69ED98BC07}" presName="sibTrans" presStyleCnt="0"/>
      <dgm:spPr/>
    </dgm:pt>
    <dgm:pt modelId="{E9954311-712E-4528-B8BC-9DCBB37A5914}" type="pres">
      <dgm:prSet presAssocID="{9CA6C9A4-22AA-43F0-99F9-2C9C7F3256E6}" presName="compNode" presStyleCnt="0"/>
      <dgm:spPr/>
    </dgm:pt>
    <dgm:pt modelId="{C74DFE3F-C794-4AC0-A071-0B80F188034D}" type="pres">
      <dgm:prSet presAssocID="{9CA6C9A4-22AA-43F0-99F9-2C9C7F3256E6}" presName="iconBgRect" presStyleLbl="bgShp" presStyleIdx="2" presStyleCnt="3"/>
      <dgm:spPr/>
    </dgm:pt>
    <dgm:pt modelId="{123644FC-B6BE-42ED-8770-19EBDB2FEB5A}" type="pres">
      <dgm:prSet presAssocID="{9CA6C9A4-22AA-43F0-99F9-2C9C7F3256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CA1CCB02-AC33-411F-9D34-393BEEA4DED6}" type="pres">
      <dgm:prSet presAssocID="{9CA6C9A4-22AA-43F0-99F9-2C9C7F3256E6}" presName="spaceRect" presStyleCnt="0"/>
      <dgm:spPr/>
    </dgm:pt>
    <dgm:pt modelId="{C1FD658B-B809-4DA3-A5C1-98942056DE12}" type="pres">
      <dgm:prSet presAssocID="{9CA6C9A4-22AA-43F0-99F9-2C9C7F3256E6}" presName="textRect" presStyleLbl="revTx" presStyleIdx="2" presStyleCnt="3">
        <dgm:presLayoutVars>
          <dgm:chMax val="1"/>
          <dgm:chPref val="1"/>
        </dgm:presLayoutVars>
      </dgm:prSet>
      <dgm:spPr/>
    </dgm:pt>
  </dgm:ptLst>
  <dgm:cxnLst>
    <dgm:cxn modelId="{F83F9F14-4D27-4E2B-A25B-FE877DB0654C}" type="presOf" srcId="{9CA6C9A4-22AA-43F0-99F9-2C9C7F3256E6}" destId="{C1FD658B-B809-4DA3-A5C1-98942056DE12}" srcOrd="0" destOrd="0" presId="urn:microsoft.com/office/officeart/2018/5/layout/IconCircleLabelList"/>
    <dgm:cxn modelId="{39D50520-E956-4E76-9FD7-1D267F745232}" type="presOf" srcId="{E1ED3B18-8B94-4CC7-8568-02FBC5F913E9}" destId="{47E99FB4-97BF-4B92-A762-7B9910C36CD1}" srcOrd="0" destOrd="0" presId="urn:microsoft.com/office/officeart/2018/5/layout/IconCircleLabelList"/>
    <dgm:cxn modelId="{306E2A66-F282-4E1B-86DA-4DA7B7125C2D}" type="presOf" srcId="{B05F732D-8189-48C9-8BCB-FEE2F4A74697}" destId="{CE571845-97CE-4B50-B01F-097425A9221F}" srcOrd="0" destOrd="0" presId="urn:microsoft.com/office/officeart/2018/5/layout/IconCircleLabelList"/>
    <dgm:cxn modelId="{A98F19C5-FEA8-4EB0-9AA7-055547AF3881}" type="presOf" srcId="{7404852C-4CCB-4388-A768-CD7E9E08FCB1}" destId="{CACA84E7-6B49-444F-9A4D-AE668F0DE6A7}" srcOrd="0" destOrd="0" presId="urn:microsoft.com/office/officeart/2018/5/layout/IconCircleLabelList"/>
    <dgm:cxn modelId="{2BB30FD2-7A6A-48A2-8077-DE242A19DAD1}" srcId="{7404852C-4CCB-4388-A768-CD7E9E08FCB1}" destId="{9CA6C9A4-22AA-43F0-99F9-2C9C7F3256E6}" srcOrd="2" destOrd="0" parTransId="{353721D5-04A6-46A4-9A15-07B83C027C28}" sibTransId="{EFF36E41-1A37-4949-B756-EB7C912F17B8}"/>
    <dgm:cxn modelId="{5053A6D7-9933-4910-B996-7ECCB499094F}" srcId="{7404852C-4CCB-4388-A768-CD7E9E08FCB1}" destId="{E1ED3B18-8B94-4CC7-8568-02FBC5F913E9}" srcOrd="1" destOrd="0" parTransId="{1D18365A-C553-4495-A0A9-374921A415F5}" sibTransId="{F35084CC-F3E1-47A9-8E14-8F69ED98BC07}"/>
    <dgm:cxn modelId="{7A5081ED-2F20-4AA2-B7A6-2F5964D8D6A0}" srcId="{7404852C-4CCB-4388-A768-CD7E9E08FCB1}" destId="{B05F732D-8189-48C9-8BCB-FEE2F4A74697}" srcOrd="0" destOrd="0" parTransId="{BD18C562-7DE0-40C2-8290-427017836D5D}" sibTransId="{E6F2F99D-128D-47E6-9596-4996D5A676A5}"/>
    <dgm:cxn modelId="{09328DA6-6592-42FE-B538-0EDBBBAA193C}" type="presParOf" srcId="{CACA84E7-6B49-444F-9A4D-AE668F0DE6A7}" destId="{2CD71251-7026-4E06-BD10-DA876A362606}" srcOrd="0" destOrd="0" presId="urn:microsoft.com/office/officeart/2018/5/layout/IconCircleLabelList"/>
    <dgm:cxn modelId="{4CA29F09-19CE-4865-83FC-F61204F4EF8D}" type="presParOf" srcId="{2CD71251-7026-4E06-BD10-DA876A362606}" destId="{4BE9936A-6B75-4544-BD21-69AD513FB259}" srcOrd="0" destOrd="0" presId="urn:microsoft.com/office/officeart/2018/5/layout/IconCircleLabelList"/>
    <dgm:cxn modelId="{18E213CF-1382-4532-84A9-CE3DBC727AD6}" type="presParOf" srcId="{2CD71251-7026-4E06-BD10-DA876A362606}" destId="{B05DDE68-FBDF-4149-B1EE-B675AC00016B}" srcOrd="1" destOrd="0" presId="urn:microsoft.com/office/officeart/2018/5/layout/IconCircleLabelList"/>
    <dgm:cxn modelId="{8DC41AE1-2643-41FA-BFCE-4AAAC5715E83}" type="presParOf" srcId="{2CD71251-7026-4E06-BD10-DA876A362606}" destId="{83537A74-1047-4A1A-A814-9DA4399966AA}" srcOrd="2" destOrd="0" presId="urn:microsoft.com/office/officeart/2018/5/layout/IconCircleLabelList"/>
    <dgm:cxn modelId="{B1981EC3-3C28-4126-BDE8-563938D571B1}" type="presParOf" srcId="{2CD71251-7026-4E06-BD10-DA876A362606}" destId="{CE571845-97CE-4B50-B01F-097425A9221F}" srcOrd="3" destOrd="0" presId="urn:microsoft.com/office/officeart/2018/5/layout/IconCircleLabelList"/>
    <dgm:cxn modelId="{489B375D-D11D-436F-A95A-2F13F8348FA7}" type="presParOf" srcId="{CACA84E7-6B49-444F-9A4D-AE668F0DE6A7}" destId="{2095E42D-C8E3-49DA-BD03-CC6D03A2C34C}" srcOrd="1" destOrd="0" presId="urn:microsoft.com/office/officeart/2018/5/layout/IconCircleLabelList"/>
    <dgm:cxn modelId="{AD0550CB-886A-4F15-B1D3-67A41EE57932}" type="presParOf" srcId="{CACA84E7-6B49-444F-9A4D-AE668F0DE6A7}" destId="{78A9A54F-52BC-4DBB-822B-F84AC802F925}" srcOrd="2" destOrd="0" presId="urn:microsoft.com/office/officeart/2018/5/layout/IconCircleLabelList"/>
    <dgm:cxn modelId="{6499D030-A31C-4B13-945E-EB85D6327169}" type="presParOf" srcId="{78A9A54F-52BC-4DBB-822B-F84AC802F925}" destId="{C9CFD637-642C-415F-A176-91984A2847EE}" srcOrd="0" destOrd="0" presId="urn:microsoft.com/office/officeart/2018/5/layout/IconCircleLabelList"/>
    <dgm:cxn modelId="{62E5191C-8A32-4A88-87A5-F21E94E50D25}" type="presParOf" srcId="{78A9A54F-52BC-4DBB-822B-F84AC802F925}" destId="{05712D4A-88A7-43C4-BDEB-684CA090F6FE}" srcOrd="1" destOrd="0" presId="urn:microsoft.com/office/officeart/2018/5/layout/IconCircleLabelList"/>
    <dgm:cxn modelId="{1D525E69-F9F3-4CC1-B179-CE85BE27DC8B}" type="presParOf" srcId="{78A9A54F-52BC-4DBB-822B-F84AC802F925}" destId="{9DB1733B-D41C-4CD7-B663-0DAADA57432F}" srcOrd="2" destOrd="0" presId="urn:microsoft.com/office/officeart/2018/5/layout/IconCircleLabelList"/>
    <dgm:cxn modelId="{D2F7FECB-E5FC-4A69-A40B-20801D7277F8}" type="presParOf" srcId="{78A9A54F-52BC-4DBB-822B-F84AC802F925}" destId="{47E99FB4-97BF-4B92-A762-7B9910C36CD1}" srcOrd="3" destOrd="0" presId="urn:microsoft.com/office/officeart/2018/5/layout/IconCircleLabelList"/>
    <dgm:cxn modelId="{AE7C7BC5-D453-4013-9B11-094078E74390}" type="presParOf" srcId="{CACA84E7-6B49-444F-9A4D-AE668F0DE6A7}" destId="{97B3F9B5-6B12-4CDD-951A-A6C6C88C3D33}" srcOrd="3" destOrd="0" presId="urn:microsoft.com/office/officeart/2018/5/layout/IconCircleLabelList"/>
    <dgm:cxn modelId="{17CE1583-6DA7-47E3-8188-FCF1AD63FAFC}" type="presParOf" srcId="{CACA84E7-6B49-444F-9A4D-AE668F0DE6A7}" destId="{E9954311-712E-4528-B8BC-9DCBB37A5914}" srcOrd="4" destOrd="0" presId="urn:microsoft.com/office/officeart/2018/5/layout/IconCircleLabelList"/>
    <dgm:cxn modelId="{3B1FD934-3740-41F1-B070-1DC7EE45066B}" type="presParOf" srcId="{E9954311-712E-4528-B8BC-9DCBB37A5914}" destId="{C74DFE3F-C794-4AC0-A071-0B80F188034D}" srcOrd="0" destOrd="0" presId="urn:microsoft.com/office/officeart/2018/5/layout/IconCircleLabelList"/>
    <dgm:cxn modelId="{15815B49-4F7F-4482-B70B-8F83B9E337FD}" type="presParOf" srcId="{E9954311-712E-4528-B8BC-9DCBB37A5914}" destId="{123644FC-B6BE-42ED-8770-19EBDB2FEB5A}" srcOrd="1" destOrd="0" presId="urn:microsoft.com/office/officeart/2018/5/layout/IconCircleLabelList"/>
    <dgm:cxn modelId="{8A8AE87A-E5DB-4131-A778-5B5D96036254}" type="presParOf" srcId="{E9954311-712E-4528-B8BC-9DCBB37A5914}" destId="{CA1CCB02-AC33-411F-9D34-393BEEA4DED6}" srcOrd="2" destOrd="0" presId="urn:microsoft.com/office/officeart/2018/5/layout/IconCircleLabelList"/>
    <dgm:cxn modelId="{69DF017D-4C20-46FC-8949-4C66DA6ED4F1}" type="presParOf" srcId="{E9954311-712E-4528-B8BC-9DCBB37A5914}" destId="{C1FD658B-B809-4DA3-A5C1-98942056DE1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008F72-A55F-4FF2-A207-F4DB9DB7834E}" type="doc">
      <dgm:prSet loTypeId="urn:microsoft.com/office/officeart/2005/8/layout/hierarchy2" loCatId="hierarchy" qsTypeId="urn:microsoft.com/office/officeart/2005/8/quickstyle/simple4" qsCatId="simple" csTypeId="urn:microsoft.com/office/officeart/2005/8/colors/accent2_2" csCatId="accent2" phldr="1"/>
      <dgm:spPr/>
      <dgm:t>
        <a:bodyPr/>
        <a:lstStyle/>
        <a:p>
          <a:endParaRPr lang="en-US"/>
        </a:p>
      </dgm:t>
    </dgm:pt>
    <dgm:pt modelId="{6B163CF4-BAB1-4CAA-AE21-DB5E29CEF1B4}">
      <dgm:prSet custT="1"/>
      <dgm:spPr>
        <a:solidFill>
          <a:schemeClr val="accent6">
            <a:lumMod val="75000"/>
          </a:schemeClr>
        </a:solidFill>
      </dgm:spPr>
      <dgm:t>
        <a:bodyPr/>
        <a:lstStyle/>
        <a:p>
          <a:r>
            <a:rPr lang="en-US" sz="2000" b="1" dirty="0">
              <a:solidFill>
                <a:schemeClr val="bg1"/>
              </a:solidFill>
            </a:rPr>
            <a:t>AI evolution is a major event in technology and education</a:t>
          </a:r>
        </a:p>
      </dgm:t>
    </dgm:pt>
    <dgm:pt modelId="{881FFFA1-481F-42BE-BD02-55A5D23251F4}" type="parTrans" cxnId="{8A9D67B9-B63F-4009-9873-D473FF689F47}">
      <dgm:prSet/>
      <dgm:spPr/>
      <dgm:t>
        <a:bodyPr/>
        <a:lstStyle/>
        <a:p>
          <a:endParaRPr lang="en-US" sz="1600"/>
        </a:p>
      </dgm:t>
    </dgm:pt>
    <dgm:pt modelId="{10C15680-A74D-4ADF-A327-A3CCB53D61A1}" type="sibTrans" cxnId="{8A9D67B9-B63F-4009-9873-D473FF689F47}">
      <dgm:prSet/>
      <dgm:spPr/>
      <dgm:t>
        <a:bodyPr/>
        <a:lstStyle/>
        <a:p>
          <a:endParaRPr lang="en-US" sz="1600"/>
        </a:p>
      </dgm:t>
    </dgm:pt>
    <dgm:pt modelId="{32AB6210-F439-4B56-A3D2-D1B28762AFA8}">
      <dgm:prSet custT="1"/>
      <dgm:spPr/>
      <dgm:t>
        <a:bodyPr/>
        <a:lstStyle/>
        <a:p>
          <a:r>
            <a:rPr lang="en-US" sz="2000" dirty="0"/>
            <a:t>Those considered “experts” will often lead</a:t>
          </a:r>
        </a:p>
      </dgm:t>
    </dgm:pt>
    <dgm:pt modelId="{0A8B6861-E937-45E5-AFF5-46E6642D224D}" type="parTrans" cxnId="{2DC8EBE9-31CD-4B67-87E7-AF7F2F6B2434}">
      <dgm:prSet custT="1"/>
      <dgm:spPr/>
      <dgm:t>
        <a:bodyPr/>
        <a:lstStyle/>
        <a:p>
          <a:endParaRPr lang="en-US" sz="500"/>
        </a:p>
      </dgm:t>
    </dgm:pt>
    <dgm:pt modelId="{A338EB1B-796A-4E93-8A49-8B2466DE199F}" type="sibTrans" cxnId="{2DC8EBE9-31CD-4B67-87E7-AF7F2F6B2434}">
      <dgm:prSet/>
      <dgm:spPr/>
      <dgm:t>
        <a:bodyPr/>
        <a:lstStyle/>
        <a:p>
          <a:endParaRPr lang="en-US" sz="1600"/>
        </a:p>
      </dgm:t>
    </dgm:pt>
    <dgm:pt modelId="{74B81568-1828-4873-A67D-E66A6187E495}">
      <dgm:prSet custT="1"/>
      <dgm:spPr/>
      <dgm:t>
        <a:bodyPr/>
        <a:lstStyle/>
        <a:p>
          <a:r>
            <a:rPr lang="en-US" sz="2000" dirty="0"/>
            <a:t>The people in specific </a:t>
          </a:r>
          <a:r>
            <a:rPr lang="en-US" sz="2000" b="1" dirty="0"/>
            <a:t>positions</a:t>
          </a:r>
          <a:r>
            <a:rPr lang="en-US" sz="2000" dirty="0"/>
            <a:t> “expected” to lead</a:t>
          </a:r>
        </a:p>
      </dgm:t>
    </dgm:pt>
    <dgm:pt modelId="{88724804-37DD-4CF6-A5C8-CEF362029A1E}" type="parTrans" cxnId="{BA5B73F6-19CC-44ED-8C14-A02250B64D7B}">
      <dgm:prSet custT="1"/>
      <dgm:spPr/>
      <dgm:t>
        <a:bodyPr/>
        <a:lstStyle/>
        <a:p>
          <a:endParaRPr lang="en-US" sz="400"/>
        </a:p>
      </dgm:t>
    </dgm:pt>
    <dgm:pt modelId="{0E972763-46FE-4732-839D-E26DE856F45D}" type="sibTrans" cxnId="{BA5B73F6-19CC-44ED-8C14-A02250B64D7B}">
      <dgm:prSet/>
      <dgm:spPr/>
      <dgm:t>
        <a:bodyPr/>
        <a:lstStyle/>
        <a:p>
          <a:endParaRPr lang="en-US" sz="1600"/>
        </a:p>
      </dgm:t>
    </dgm:pt>
    <dgm:pt modelId="{2DB75540-21BE-4867-862C-3D6EB0BB15CA}">
      <dgm:prSet custT="1"/>
      <dgm:spPr/>
      <dgm:t>
        <a:bodyPr/>
        <a:lstStyle/>
        <a:p>
          <a:r>
            <a:rPr lang="en-US" sz="2000" dirty="0"/>
            <a:t>Funding, time, space, opportunity given to the “experts”</a:t>
          </a:r>
        </a:p>
      </dgm:t>
    </dgm:pt>
    <dgm:pt modelId="{054BBAEA-D2E7-4A5D-A9DD-939442238056}" type="parTrans" cxnId="{CF649894-256F-4918-BDF5-B29E6382E053}">
      <dgm:prSet custT="1"/>
      <dgm:spPr/>
      <dgm:t>
        <a:bodyPr/>
        <a:lstStyle/>
        <a:p>
          <a:endParaRPr lang="en-US" sz="500"/>
        </a:p>
      </dgm:t>
    </dgm:pt>
    <dgm:pt modelId="{969E7582-6A33-40FB-BF87-F8682644BE27}" type="sibTrans" cxnId="{CF649894-256F-4918-BDF5-B29E6382E053}">
      <dgm:prSet/>
      <dgm:spPr/>
      <dgm:t>
        <a:bodyPr/>
        <a:lstStyle/>
        <a:p>
          <a:endParaRPr lang="en-US" sz="1600"/>
        </a:p>
      </dgm:t>
    </dgm:pt>
    <dgm:pt modelId="{D4733D94-9E31-42ED-99BB-47C16618FCB4}">
      <dgm:prSet custT="1"/>
      <dgm:spPr>
        <a:solidFill>
          <a:schemeClr val="accent6">
            <a:lumMod val="75000"/>
          </a:schemeClr>
        </a:solidFill>
      </dgm:spPr>
      <dgm:t>
        <a:bodyPr/>
        <a:lstStyle/>
        <a:p>
          <a:r>
            <a:rPr lang="en-US" sz="2000" b="1" u="none" dirty="0"/>
            <a:t>Privilege? Hard work? Both?</a:t>
          </a:r>
        </a:p>
      </dgm:t>
    </dgm:pt>
    <dgm:pt modelId="{91CB8AAC-3085-4DD2-A4EA-F2528049BA1A}" type="parTrans" cxnId="{CC877955-CB25-40B7-A28E-98C1BAD201F9}">
      <dgm:prSet/>
      <dgm:spPr/>
      <dgm:t>
        <a:bodyPr/>
        <a:lstStyle/>
        <a:p>
          <a:endParaRPr lang="en-US" sz="1600"/>
        </a:p>
      </dgm:t>
    </dgm:pt>
    <dgm:pt modelId="{3B1FA0E7-FDD7-47D5-AB28-6F2A5E35A171}" type="sibTrans" cxnId="{CC877955-CB25-40B7-A28E-98C1BAD201F9}">
      <dgm:prSet/>
      <dgm:spPr/>
      <dgm:t>
        <a:bodyPr/>
        <a:lstStyle/>
        <a:p>
          <a:endParaRPr lang="en-US" sz="1600"/>
        </a:p>
      </dgm:t>
    </dgm:pt>
    <dgm:pt modelId="{633A5CF3-E4F2-5B45-A656-E6429FCAFE70}">
      <dgm:prSet custT="1"/>
      <dgm:spPr/>
      <dgm:t>
        <a:bodyPr/>
        <a:lstStyle/>
        <a:p>
          <a:r>
            <a:rPr lang="en-US" sz="2000" dirty="0"/>
            <a:t>But how did they “expert” achieve that </a:t>
          </a:r>
          <a:r>
            <a:rPr lang="en-US" sz="2000" b="1" dirty="0"/>
            <a:t>position</a:t>
          </a:r>
          <a:r>
            <a:rPr lang="en-US" sz="2000" dirty="0"/>
            <a:t>?</a:t>
          </a:r>
        </a:p>
      </dgm:t>
    </dgm:pt>
    <dgm:pt modelId="{63A5C129-D5EA-3E47-89F4-A89B11CE3CE8}" type="parTrans" cxnId="{46581974-D706-E54C-9627-D031A85E9FC0}">
      <dgm:prSet custT="1"/>
      <dgm:spPr/>
      <dgm:t>
        <a:bodyPr/>
        <a:lstStyle/>
        <a:p>
          <a:endParaRPr lang="en-GB" sz="400"/>
        </a:p>
      </dgm:t>
    </dgm:pt>
    <dgm:pt modelId="{CA593D69-4275-FA4E-9A43-DE504B98771B}" type="sibTrans" cxnId="{46581974-D706-E54C-9627-D031A85E9FC0}">
      <dgm:prSet/>
      <dgm:spPr/>
      <dgm:t>
        <a:bodyPr/>
        <a:lstStyle/>
        <a:p>
          <a:endParaRPr lang="en-GB" sz="1600"/>
        </a:p>
      </dgm:t>
    </dgm:pt>
    <dgm:pt modelId="{314B8981-DC78-4F9C-82EB-0384F6360248}">
      <dgm:prSet custT="1"/>
      <dgm:spPr>
        <a:solidFill>
          <a:schemeClr val="accent1">
            <a:lumMod val="75000"/>
          </a:schemeClr>
        </a:solidFill>
      </dgm:spPr>
      <dgm:t>
        <a:bodyPr/>
        <a:lstStyle/>
        <a:p>
          <a:r>
            <a:rPr lang="en-US" sz="2000" b="1" dirty="0"/>
            <a:t>Processes exist to respond to major events</a:t>
          </a:r>
        </a:p>
      </dgm:t>
    </dgm:pt>
    <dgm:pt modelId="{9FC6C32E-0433-4523-B592-3816501E30E1}" type="sibTrans" cxnId="{AC2B739F-C3C6-4658-9C95-2989569F1BFD}">
      <dgm:prSet/>
      <dgm:spPr/>
      <dgm:t>
        <a:bodyPr/>
        <a:lstStyle/>
        <a:p>
          <a:endParaRPr lang="en-US" sz="1600"/>
        </a:p>
      </dgm:t>
    </dgm:pt>
    <dgm:pt modelId="{5D0F1E85-9345-4DD8-B6AE-6E9FBAF5610E}" type="parTrans" cxnId="{AC2B739F-C3C6-4658-9C95-2989569F1BFD}">
      <dgm:prSet/>
      <dgm:spPr/>
      <dgm:t>
        <a:bodyPr/>
        <a:lstStyle/>
        <a:p>
          <a:endParaRPr lang="en-US" sz="1600"/>
        </a:p>
      </dgm:t>
    </dgm:pt>
    <dgm:pt modelId="{93ACB246-9AE0-FB4E-92C7-9A57C013B66E}" type="pres">
      <dgm:prSet presAssocID="{9A008F72-A55F-4FF2-A207-F4DB9DB7834E}" presName="diagram" presStyleCnt="0">
        <dgm:presLayoutVars>
          <dgm:chPref val="1"/>
          <dgm:dir/>
          <dgm:animOne val="branch"/>
          <dgm:animLvl val="lvl"/>
          <dgm:resizeHandles val="exact"/>
        </dgm:presLayoutVars>
      </dgm:prSet>
      <dgm:spPr/>
    </dgm:pt>
    <dgm:pt modelId="{BF714E58-AA5F-CB4F-AE45-05CBC2371DFD}" type="pres">
      <dgm:prSet presAssocID="{6B163CF4-BAB1-4CAA-AE21-DB5E29CEF1B4}" presName="root1" presStyleCnt="0"/>
      <dgm:spPr/>
    </dgm:pt>
    <dgm:pt modelId="{F845E2B9-747B-6B4C-BA28-7EBF7B6B875E}" type="pres">
      <dgm:prSet presAssocID="{6B163CF4-BAB1-4CAA-AE21-DB5E29CEF1B4}" presName="LevelOneTextNode" presStyleLbl="node0" presStyleIdx="0" presStyleCnt="1" custScaleX="106679" custScaleY="141726" custLinFactNeighborX="-4499" custLinFactNeighborY="-2611">
        <dgm:presLayoutVars>
          <dgm:chPref val="3"/>
        </dgm:presLayoutVars>
      </dgm:prSet>
      <dgm:spPr/>
    </dgm:pt>
    <dgm:pt modelId="{E12A8511-1E42-8945-A899-E4A8518D74E2}" type="pres">
      <dgm:prSet presAssocID="{6B163CF4-BAB1-4CAA-AE21-DB5E29CEF1B4}" presName="level2hierChild" presStyleCnt="0"/>
      <dgm:spPr/>
    </dgm:pt>
    <dgm:pt modelId="{81127A42-D7DD-474D-8398-0BC6E1A831F0}" type="pres">
      <dgm:prSet presAssocID="{5D0F1E85-9345-4DD8-B6AE-6E9FBAF5610E}" presName="conn2-1" presStyleLbl="parChTrans1D2" presStyleIdx="0" presStyleCnt="1"/>
      <dgm:spPr/>
    </dgm:pt>
    <dgm:pt modelId="{8E634A3C-EE06-954B-A55D-1ACDD93DE62B}" type="pres">
      <dgm:prSet presAssocID="{5D0F1E85-9345-4DD8-B6AE-6E9FBAF5610E}" presName="connTx" presStyleLbl="parChTrans1D2" presStyleIdx="0" presStyleCnt="1"/>
      <dgm:spPr/>
    </dgm:pt>
    <dgm:pt modelId="{8D98F383-C2C4-9342-B229-BF6FB0112B32}" type="pres">
      <dgm:prSet presAssocID="{314B8981-DC78-4F9C-82EB-0384F6360248}" presName="root2" presStyleCnt="0"/>
      <dgm:spPr/>
    </dgm:pt>
    <dgm:pt modelId="{0CA2927B-D284-5542-B961-E7DFAC5A9A0F}" type="pres">
      <dgm:prSet presAssocID="{314B8981-DC78-4F9C-82EB-0384F6360248}" presName="LevelTwoTextNode" presStyleLbl="node2" presStyleIdx="0" presStyleCnt="1" custScaleY="121110">
        <dgm:presLayoutVars>
          <dgm:chPref val="3"/>
        </dgm:presLayoutVars>
      </dgm:prSet>
      <dgm:spPr/>
    </dgm:pt>
    <dgm:pt modelId="{0E54A2DF-C3CD-F74D-B6A9-1B21FA3694A6}" type="pres">
      <dgm:prSet presAssocID="{314B8981-DC78-4F9C-82EB-0384F6360248}" presName="level3hierChild" presStyleCnt="0"/>
      <dgm:spPr/>
    </dgm:pt>
    <dgm:pt modelId="{E5B9877C-DAE1-D141-A064-703BC2BF558E}" type="pres">
      <dgm:prSet presAssocID="{0A8B6861-E937-45E5-AFF5-46E6642D224D}" presName="conn2-1" presStyleLbl="parChTrans1D3" presStyleIdx="0" presStyleCnt="4"/>
      <dgm:spPr/>
    </dgm:pt>
    <dgm:pt modelId="{5538D247-91FA-DE4A-9256-6B142F094BF3}" type="pres">
      <dgm:prSet presAssocID="{0A8B6861-E937-45E5-AFF5-46E6642D224D}" presName="connTx" presStyleLbl="parChTrans1D3" presStyleIdx="0" presStyleCnt="4"/>
      <dgm:spPr/>
    </dgm:pt>
    <dgm:pt modelId="{0306A3EE-A6AC-774B-A504-DB1C99DE4DE2}" type="pres">
      <dgm:prSet presAssocID="{32AB6210-F439-4B56-A3D2-D1B28762AFA8}" presName="root2" presStyleCnt="0"/>
      <dgm:spPr/>
    </dgm:pt>
    <dgm:pt modelId="{64B49751-5982-1F45-8A05-0C1B4D67622A}" type="pres">
      <dgm:prSet presAssocID="{32AB6210-F439-4B56-A3D2-D1B28762AFA8}" presName="LevelTwoTextNode" presStyleLbl="node3" presStyleIdx="0" presStyleCnt="4" custScaleX="122456">
        <dgm:presLayoutVars>
          <dgm:chPref val="3"/>
        </dgm:presLayoutVars>
      </dgm:prSet>
      <dgm:spPr/>
    </dgm:pt>
    <dgm:pt modelId="{00DC8E9B-9EE6-A942-80A5-86AC070EEB8C}" type="pres">
      <dgm:prSet presAssocID="{32AB6210-F439-4B56-A3D2-D1B28762AFA8}" presName="level3hierChild" presStyleCnt="0"/>
      <dgm:spPr/>
    </dgm:pt>
    <dgm:pt modelId="{A7C31C2F-5ADD-154D-BDEF-2DADB4BE65D6}" type="pres">
      <dgm:prSet presAssocID="{88724804-37DD-4CF6-A5C8-CEF362029A1E}" presName="conn2-1" presStyleLbl="parChTrans1D3" presStyleIdx="1" presStyleCnt="4"/>
      <dgm:spPr/>
    </dgm:pt>
    <dgm:pt modelId="{41C9EC31-3FAA-A240-BAE8-497C2532BEB4}" type="pres">
      <dgm:prSet presAssocID="{88724804-37DD-4CF6-A5C8-CEF362029A1E}" presName="connTx" presStyleLbl="parChTrans1D3" presStyleIdx="1" presStyleCnt="4"/>
      <dgm:spPr/>
    </dgm:pt>
    <dgm:pt modelId="{0FE5215F-6E11-FE41-83DE-E75D48388D6D}" type="pres">
      <dgm:prSet presAssocID="{74B81568-1828-4873-A67D-E66A6187E495}" presName="root2" presStyleCnt="0"/>
      <dgm:spPr/>
    </dgm:pt>
    <dgm:pt modelId="{21ED37B1-08BF-E34C-9B04-3C0D4A0D3DB5}" type="pres">
      <dgm:prSet presAssocID="{74B81568-1828-4873-A67D-E66A6187E495}" presName="LevelTwoTextNode" presStyleLbl="node3" presStyleIdx="1" presStyleCnt="4" custScaleX="122456">
        <dgm:presLayoutVars>
          <dgm:chPref val="3"/>
        </dgm:presLayoutVars>
      </dgm:prSet>
      <dgm:spPr/>
    </dgm:pt>
    <dgm:pt modelId="{C576346A-E93C-A345-B552-EE27906776D6}" type="pres">
      <dgm:prSet presAssocID="{74B81568-1828-4873-A67D-E66A6187E495}" presName="level3hierChild" presStyleCnt="0"/>
      <dgm:spPr/>
    </dgm:pt>
    <dgm:pt modelId="{4D42BEDC-7F37-1E42-BB36-52C7EE8E6571}" type="pres">
      <dgm:prSet presAssocID="{054BBAEA-D2E7-4A5D-A9DD-939442238056}" presName="conn2-1" presStyleLbl="parChTrans1D3" presStyleIdx="2" presStyleCnt="4"/>
      <dgm:spPr/>
    </dgm:pt>
    <dgm:pt modelId="{F274EF14-0956-C54B-BC11-BFE1C3FEC612}" type="pres">
      <dgm:prSet presAssocID="{054BBAEA-D2E7-4A5D-A9DD-939442238056}" presName="connTx" presStyleLbl="parChTrans1D3" presStyleIdx="2" presStyleCnt="4"/>
      <dgm:spPr/>
    </dgm:pt>
    <dgm:pt modelId="{B1B5E202-AB3F-6443-974F-E5DCFD3D8C16}" type="pres">
      <dgm:prSet presAssocID="{2DB75540-21BE-4867-862C-3D6EB0BB15CA}" presName="root2" presStyleCnt="0"/>
      <dgm:spPr/>
    </dgm:pt>
    <dgm:pt modelId="{C68C7B3B-97D8-0741-97E7-20FB951BEE52}" type="pres">
      <dgm:prSet presAssocID="{2DB75540-21BE-4867-862C-3D6EB0BB15CA}" presName="LevelTwoTextNode" presStyleLbl="node3" presStyleIdx="2" presStyleCnt="4" custScaleX="139534" custLinFactNeighborX="-7834" custLinFactNeighborY="1119">
        <dgm:presLayoutVars>
          <dgm:chPref val="3"/>
        </dgm:presLayoutVars>
      </dgm:prSet>
      <dgm:spPr/>
    </dgm:pt>
    <dgm:pt modelId="{2DFDB449-9F21-0445-B843-A6E60436E18F}" type="pres">
      <dgm:prSet presAssocID="{2DB75540-21BE-4867-862C-3D6EB0BB15CA}" presName="level3hierChild" presStyleCnt="0"/>
      <dgm:spPr/>
    </dgm:pt>
    <dgm:pt modelId="{F655977F-3340-844E-9FF6-6171130EBDA7}" type="pres">
      <dgm:prSet presAssocID="{63A5C129-D5EA-3E47-89F4-A89B11CE3CE8}" presName="conn2-1" presStyleLbl="parChTrans1D3" presStyleIdx="3" presStyleCnt="4"/>
      <dgm:spPr/>
    </dgm:pt>
    <dgm:pt modelId="{F9EFCE04-FCC4-3140-B4D6-C1D4E2EC915B}" type="pres">
      <dgm:prSet presAssocID="{63A5C129-D5EA-3E47-89F4-A89B11CE3CE8}" presName="connTx" presStyleLbl="parChTrans1D3" presStyleIdx="3" presStyleCnt="4"/>
      <dgm:spPr/>
    </dgm:pt>
    <dgm:pt modelId="{41F20D51-9125-9849-AB2F-2712B1987010}" type="pres">
      <dgm:prSet presAssocID="{633A5CF3-E4F2-5B45-A656-E6429FCAFE70}" presName="root2" presStyleCnt="0"/>
      <dgm:spPr/>
    </dgm:pt>
    <dgm:pt modelId="{441E2BE9-F0C1-0D42-B178-38B761FA7D2C}" type="pres">
      <dgm:prSet presAssocID="{633A5CF3-E4F2-5B45-A656-E6429FCAFE70}" presName="LevelTwoTextNode" presStyleLbl="node3" presStyleIdx="3" presStyleCnt="4" custScaleX="130713" custLinFactNeighborX="-898" custLinFactNeighborY="-789">
        <dgm:presLayoutVars>
          <dgm:chPref val="3"/>
        </dgm:presLayoutVars>
      </dgm:prSet>
      <dgm:spPr/>
    </dgm:pt>
    <dgm:pt modelId="{6B11952B-5E4E-EB46-A8D7-3295083626A0}" type="pres">
      <dgm:prSet presAssocID="{633A5CF3-E4F2-5B45-A656-E6429FCAFE70}" presName="level3hierChild" presStyleCnt="0"/>
      <dgm:spPr/>
    </dgm:pt>
    <dgm:pt modelId="{49D61B2D-D2FA-B542-9BB8-DF28C67D68EB}" type="pres">
      <dgm:prSet presAssocID="{91CB8AAC-3085-4DD2-A4EA-F2528049BA1A}" presName="conn2-1" presStyleLbl="parChTrans1D4" presStyleIdx="0" presStyleCnt="1"/>
      <dgm:spPr/>
    </dgm:pt>
    <dgm:pt modelId="{142D9CED-2A0A-4F4B-853D-E11956001F20}" type="pres">
      <dgm:prSet presAssocID="{91CB8AAC-3085-4DD2-A4EA-F2528049BA1A}" presName="connTx" presStyleLbl="parChTrans1D4" presStyleIdx="0" presStyleCnt="1"/>
      <dgm:spPr/>
    </dgm:pt>
    <dgm:pt modelId="{11AEB08A-790E-3F49-B4B4-679AD8F0966E}" type="pres">
      <dgm:prSet presAssocID="{D4733D94-9E31-42ED-99BB-47C16618FCB4}" presName="root2" presStyleCnt="0"/>
      <dgm:spPr/>
    </dgm:pt>
    <dgm:pt modelId="{6DB03729-D4DF-C84E-B443-C10499C62989}" type="pres">
      <dgm:prSet presAssocID="{D4733D94-9E31-42ED-99BB-47C16618FCB4}" presName="LevelTwoTextNode" presStyleLbl="node4" presStyleIdx="0" presStyleCnt="1" custScaleX="114169" custScaleY="119019">
        <dgm:presLayoutVars>
          <dgm:chPref val="3"/>
        </dgm:presLayoutVars>
      </dgm:prSet>
      <dgm:spPr/>
    </dgm:pt>
    <dgm:pt modelId="{9BB05CA0-3EFF-8348-A56A-C03EE855EE90}" type="pres">
      <dgm:prSet presAssocID="{D4733D94-9E31-42ED-99BB-47C16618FCB4}" presName="level3hierChild" presStyleCnt="0"/>
      <dgm:spPr/>
    </dgm:pt>
  </dgm:ptLst>
  <dgm:cxnLst>
    <dgm:cxn modelId="{9215CC0C-6B45-B249-B92F-3D9926765B5D}" type="presOf" srcId="{63A5C129-D5EA-3E47-89F4-A89B11CE3CE8}" destId="{F655977F-3340-844E-9FF6-6171130EBDA7}" srcOrd="0" destOrd="0" presId="urn:microsoft.com/office/officeart/2005/8/layout/hierarchy2"/>
    <dgm:cxn modelId="{C9AAEB10-12A9-2242-8C0A-28226F7A6246}" type="presOf" srcId="{74B81568-1828-4873-A67D-E66A6187E495}" destId="{21ED37B1-08BF-E34C-9B04-3C0D4A0D3DB5}" srcOrd="0" destOrd="0" presId="urn:microsoft.com/office/officeart/2005/8/layout/hierarchy2"/>
    <dgm:cxn modelId="{6C41EE11-407A-8448-989B-9C093C2E9C3B}" type="presOf" srcId="{6B163CF4-BAB1-4CAA-AE21-DB5E29CEF1B4}" destId="{F845E2B9-747B-6B4C-BA28-7EBF7B6B875E}" srcOrd="0" destOrd="0" presId="urn:microsoft.com/office/officeart/2005/8/layout/hierarchy2"/>
    <dgm:cxn modelId="{57E54A1B-DFE9-3C46-8DB7-788E05408EA0}" type="presOf" srcId="{054BBAEA-D2E7-4A5D-A9DD-939442238056}" destId="{F274EF14-0956-C54B-BC11-BFE1C3FEC612}" srcOrd="1" destOrd="0" presId="urn:microsoft.com/office/officeart/2005/8/layout/hierarchy2"/>
    <dgm:cxn modelId="{53B87A25-B773-1444-8624-DE541ACCBDD4}" type="presOf" srcId="{D4733D94-9E31-42ED-99BB-47C16618FCB4}" destId="{6DB03729-D4DF-C84E-B443-C10499C62989}" srcOrd="0" destOrd="0" presId="urn:microsoft.com/office/officeart/2005/8/layout/hierarchy2"/>
    <dgm:cxn modelId="{09BE9232-0AA5-8E44-A783-F3F71717A111}" type="presOf" srcId="{5D0F1E85-9345-4DD8-B6AE-6E9FBAF5610E}" destId="{8E634A3C-EE06-954B-A55D-1ACDD93DE62B}" srcOrd="1" destOrd="0" presId="urn:microsoft.com/office/officeart/2005/8/layout/hierarchy2"/>
    <dgm:cxn modelId="{62A3413E-AD60-B24F-BE00-6BA45525EBC1}" type="presOf" srcId="{2DB75540-21BE-4867-862C-3D6EB0BB15CA}" destId="{C68C7B3B-97D8-0741-97E7-20FB951BEE52}" srcOrd="0" destOrd="0" presId="urn:microsoft.com/office/officeart/2005/8/layout/hierarchy2"/>
    <dgm:cxn modelId="{D5B1D342-E904-F149-80B9-D653537870C5}" type="presOf" srcId="{88724804-37DD-4CF6-A5C8-CEF362029A1E}" destId="{41C9EC31-3FAA-A240-BAE8-497C2532BEB4}" srcOrd="1" destOrd="0" presId="urn:microsoft.com/office/officeart/2005/8/layout/hierarchy2"/>
    <dgm:cxn modelId="{4B79084E-372C-0A4E-A31D-A727B05F7A68}" type="presOf" srcId="{633A5CF3-E4F2-5B45-A656-E6429FCAFE70}" destId="{441E2BE9-F0C1-0D42-B178-38B761FA7D2C}" srcOrd="0" destOrd="0" presId="urn:microsoft.com/office/officeart/2005/8/layout/hierarchy2"/>
    <dgm:cxn modelId="{CC877955-CB25-40B7-A28E-98C1BAD201F9}" srcId="{633A5CF3-E4F2-5B45-A656-E6429FCAFE70}" destId="{D4733D94-9E31-42ED-99BB-47C16618FCB4}" srcOrd="0" destOrd="0" parTransId="{91CB8AAC-3085-4DD2-A4EA-F2528049BA1A}" sibTransId="{3B1FA0E7-FDD7-47D5-AB28-6F2A5E35A171}"/>
    <dgm:cxn modelId="{46581974-D706-E54C-9627-D031A85E9FC0}" srcId="{314B8981-DC78-4F9C-82EB-0384F6360248}" destId="{633A5CF3-E4F2-5B45-A656-E6429FCAFE70}" srcOrd="3" destOrd="0" parTransId="{63A5C129-D5EA-3E47-89F4-A89B11CE3CE8}" sibTransId="{CA593D69-4275-FA4E-9A43-DE504B98771B}"/>
    <dgm:cxn modelId="{4C87E07C-1F6B-AA42-A6CD-07C25D6B2961}" type="presOf" srcId="{0A8B6861-E937-45E5-AFF5-46E6642D224D}" destId="{E5B9877C-DAE1-D141-A064-703BC2BF558E}" srcOrd="0" destOrd="0" presId="urn:microsoft.com/office/officeart/2005/8/layout/hierarchy2"/>
    <dgm:cxn modelId="{F1E8E77C-68CB-3843-B71A-04698397F1FC}" type="presOf" srcId="{054BBAEA-D2E7-4A5D-A9DD-939442238056}" destId="{4D42BEDC-7F37-1E42-BB36-52C7EE8E6571}" srcOrd="0" destOrd="0" presId="urn:microsoft.com/office/officeart/2005/8/layout/hierarchy2"/>
    <dgm:cxn modelId="{CF649894-256F-4918-BDF5-B29E6382E053}" srcId="{314B8981-DC78-4F9C-82EB-0384F6360248}" destId="{2DB75540-21BE-4867-862C-3D6EB0BB15CA}" srcOrd="2" destOrd="0" parTransId="{054BBAEA-D2E7-4A5D-A9DD-939442238056}" sibTransId="{969E7582-6A33-40FB-BF87-F8682644BE27}"/>
    <dgm:cxn modelId="{23889F99-0CBE-CC46-A052-384EFB81052B}" type="presOf" srcId="{5D0F1E85-9345-4DD8-B6AE-6E9FBAF5610E}" destId="{81127A42-D7DD-474D-8398-0BC6E1A831F0}" srcOrd="0" destOrd="0" presId="urn:microsoft.com/office/officeart/2005/8/layout/hierarchy2"/>
    <dgm:cxn modelId="{5E145D9E-C220-EA4C-8673-7BE133C60977}" type="presOf" srcId="{88724804-37DD-4CF6-A5C8-CEF362029A1E}" destId="{A7C31C2F-5ADD-154D-BDEF-2DADB4BE65D6}" srcOrd="0" destOrd="0" presId="urn:microsoft.com/office/officeart/2005/8/layout/hierarchy2"/>
    <dgm:cxn modelId="{AC2B739F-C3C6-4658-9C95-2989569F1BFD}" srcId="{6B163CF4-BAB1-4CAA-AE21-DB5E29CEF1B4}" destId="{314B8981-DC78-4F9C-82EB-0384F6360248}" srcOrd="0" destOrd="0" parTransId="{5D0F1E85-9345-4DD8-B6AE-6E9FBAF5610E}" sibTransId="{9FC6C32E-0433-4523-B592-3816501E30E1}"/>
    <dgm:cxn modelId="{8A9D67B9-B63F-4009-9873-D473FF689F47}" srcId="{9A008F72-A55F-4FF2-A207-F4DB9DB7834E}" destId="{6B163CF4-BAB1-4CAA-AE21-DB5E29CEF1B4}" srcOrd="0" destOrd="0" parTransId="{881FFFA1-481F-42BE-BD02-55A5D23251F4}" sibTransId="{10C15680-A74D-4ADF-A327-A3CCB53D61A1}"/>
    <dgm:cxn modelId="{B011AABB-CCB9-5D4F-96CF-7AABEC5A1B3F}" type="presOf" srcId="{91CB8AAC-3085-4DD2-A4EA-F2528049BA1A}" destId="{142D9CED-2A0A-4F4B-853D-E11956001F20}" srcOrd="1" destOrd="0" presId="urn:microsoft.com/office/officeart/2005/8/layout/hierarchy2"/>
    <dgm:cxn modelId="{05940BC3-89E9-C443-88D5-93DE2DE56D7E}" type="presOf" srcId="{314B8981-DC78-4F9C-82EB-0384F6360248}" destId="{0CA2927B-D284-5542-B961-E7DFAC5A9A0F}" srcOrd="0" destOrd="0" presId="urn:microsoft.com/office/officeart/2005/8/layout/hierarchy2"/>
    <dgm:cxn modelId="{9A6167CA-EFFD-3E4E-AA3A-CAE766C14284}" type="presOf" srcId="{32AB6210-F439-4B56-A3D2-D1B28762AFA8}" destId="{64B49751-5982-1F45-8A05-0C1B4D67622A}" srcOrd="0" destOrd="0" presId="urn:microsoft.com/office/officeart/2005/8/layout/hierarchy2"/>
    <dgm:cxn modelId="{AE0B8FCA-D18E-0144-B0E3-B5555CEE82AD}" type="presOf" srcId="{63A5C129-D5EA-3E47-89F4-A89B11CE3CE8}" destId="{F9EFCE04-FCC4-3140-B4D6-C1D4E2EC915B}" srcOrd="1" destOrd="0" presId="urn:microsoft.com/office/officeart/2005/8/layout/hierarchy2"/>
    <dgm:cxn modelId="{1FC02EE5-4596-1C4F-A96A-4935FBD33F02}" type="presOf" srcId="{9A008F72-A55F-4FF2-A207-F4DB9DB7834E}" destId="{93ACB246-9AE0-FB4E-92C7-9A57C013B66E}" srcOrd="0" destOrd="0" presId="urn:microsoft.com/office/officeart/2005/8/layout/hierarchy2"/>
    <dgm:cxn modelId="{2DC8EBE9-31CD-4B67-87E7-AF7F2F6B2434}" srcId="{314B8981-DC78-4F9C-82EB-0384F6360248}" destId="{32AB6210-F439-4B56-A3D2-D1B28762AFA8}" srcOrd="0" destOrd="0" parTransId="{0A8B6861-E937-45E5-AFF5-46E6642D224D}" sibTransId="{A338EB1B-796A-4E93-8A49-8B2466DE199F}"/>
    <dgm:cxn modelId="{49049DED-206E-8D45-94C9-4692338CAC70}" type="presOf" srcId="{0A8B6861-E937-45E5-AFF5-46E6642D224D}" destId="{5538D247-91FA-DE4A-9256-6B142F094BF3}" srcOrd="1" destOrd="0" presId="urn:microsoft.com/office/officeart/2005/8/layout/hierarchy2"/>
    <dgm:cxn modelId="{BA5B73F6-19CC-44ED-8C14-A02250B64D7B}" srcId="{314B8981-DC78-4F9C-82EB-0384F6360248}" destId="{74B81568-1828-4873-A67D-E66A6187E495}" srcOrd="1" destOrd="0" parTransId="{88724804-37DD-4CF6-A5C8-CEF362029A1E}" sibTransId="{0E972763-46FE-4732-839D-E26DE856F45D}"/>
    <dgm:cxn modelId="{F1449DF6-955F-764A-86AE-E5B5342C202D}" type="presOf" srcId="{91CB8AAC-3085-4DD2-A4EA-F2528049BA1A}" destId="{49D61B2D-D2FA-B542-9BB8-DF28C67D68EB}" srcOrd="0" destOrd="0" presId="urn:microsoft.com/office/officeart/2005/8/layout/hierarchy2"/>
    <dgm:cxn modelId="{BA223200-1D91-B048-98C6-B86A995077C3}" type="presParOf" srcId="{93ACB246-9AE0-FB4E-92C7-9A57C013B66E}" destId="{BF714E58-AA5F-CB4F-AE45-05CBC2371DFD}" srcOrd="0" destOrd="0" presId="urn:microsoft.com/office/officeart/2005/8/layout/hierarchy2"/>
    <dgm:cxn modelId="{5AF3AFF7-1193-8E46-AE5D-5F484BE14044}" type="presParOf" srcId="{BF714E58-AA5F-CB4F-AE45-05CBC2371DFD}" destId="{F845E2B9-747B-6B4C-BA28-7EBF7B6B875E}" srcOrd="0" destOrd="0" presId="urn:microsoft.com/office/officeart/2005/8/layout/hierarchy2"/>
    <dgm:cxn modelId="{A997EA88-E858-C84B-93A4-FE3FDB40C0C6}" type="presParOf" srcId="{BF714E58-AA5F-CB4F-AE45-05CBC2371DFD}" destId="{E12A8511-1E42-8945-A899-E4A8518D74E2}" srcOrd="1" destOrd="0" presId="urn:microsoft.com/office/officeart/2005/8/layout/hierarchy2"/>
    <dgm:cxn modelId="{60D8420A-746A-444D-A088-1C56B0295653}" type="presParOf" srcId="{E12A8511-1E42-8945-A899-E4A8518D74E2}" destId="{81127A42-D7DD-474D-8398-0BC6E1A831F0}" srcOrd="0" destOrd="0" presId="urn:microsoft.com/office/officeart/2005/8/layout/hierarchy2"/>
    <dgm:cxn modelId="{43CE0E83-EFEF-FF48-9BC6-FD49EFC21089}" type="presParOf" srcId="{81127A42-D7DD-474D-8398-0BC6E1A831F0}" destId="{8E634A3C-EE06-954B-A55D-1ACDD93DE62B}" srcOrd="0" destOrd="0" presId="urn:microsoft.com/office/officeart/2005/8/layout/hierarchy2"/>
    <dgm:cxn modelId="{6C1FFFF5-4D33-984A-A0A2-905D5E7555D9}" type="presParOf" srcId="{E12A8511-1E42-8945-A899-E4A8518D74E2}" destId="{8D98F383-C2C4-9342-B229-BF6FB0112B32}" srcOrd="1" destOrd="0" presId="urn:microsoft.com/office/officeart/2005/8/layout/hierarchy2"/>
    <dgm:cxn modelId="{D02ECB03-A25A-0C4D-957D-CB0344F90BF0}" type="presParOf" srcId="{8D98F383-C2C4-9342-B229-BF6FB0112B32}" destId="{0CA2927B-D284-5542-B961-E7DFAC5A9A0F}" srcOrd="0" destOrd="0" presId="urn:microsoft.com/office/officeart/2005/8/layout/hierarchy2"/>
    <dgm:cxn modelId="{9F87F9FC-428E-9641-B6A2-7C848CE212BB}" type="presParOf" srcId="{8D98F383-C2C4-9342-B229-BF6FB0112B32}" destId="{0E54A2DF-C3CD-F74D-B6A9-1B21FA3694A6}" srcOrd="1" destOrd="0" presId="urn:microsoft.com/office/officeart/2005/8/layout/hierarchy2"/>
    <dgm:cxn modelId="{5B21044D-0FAC-0844-8FDF-8207D6B82990}" type="presParOf" srcId="{0E54A2DF-C3CD-F74D-B6A9-1B21FA3694A6}" destId="{E5B9877C-DAE1-D141-A064-703BC2BF558E}" srcOrd="0" destOrd="0" presId="urn:microsoft.com/office/officeart/2005/8/layout/hierarchy2"/>
    <dgm:cxn modelId="{F03274E9-160B-594C-8A98-952CF1705402}" type="presParOf" srcId="{E5B9877C-DAE1-D141-A064-703BC2BF558E}" destId="{5538D247-91FA-DE4A-9256-6B142F094BF3}" srcOrd="0" destOrd="0" presId="urn:microsoft.com/office/officeart/2005/8/layout/hierarchy2"/>
    <dgm:cxn modelId="{8E9C5E2E-3EA4-8C4C-A63E-491E331B98B6}" type="presParOf" srcId="{0E54A2DF-C3CD-F74D-B6A9-1B21FA3694A6}" destId="{0306A3EE-A6AC-774B-A504-DB1C99DE4DE2}" srcOrd="1" destOrd="0" presId="urn:microsoft.com/office/officeart/2005/8/layout/hierarchy2"/>
    <dgm:cxn modelId="{03E8AB5C-5F6B-7546-91ED-C710795DFBF9}" type="presParOf" srcId="{0306A3EE-A6AC-774B-A504-DB1C99DE4DE2}" destId="{64B49751-5982-1F45-8A05-0C1B4D67622A}" srcOrd="0" destOrd="0" presId="urn:microsoft.com/office/officeart/2005/8/layout/hierarchy2"/>
    <dgm:cxn modelId="{1BA6E434-677E-5B40-A41B-8440141FCDEC}" type="presParOf" srcId="{0306A3EE-A6AC-774B-A504-DB1C99DE4DE2}" destId="{00DC8E9B-9EE6-A942-80A5-86AC070EEB8C}" srcOrd="1" destOrd="0" presId="urn:microsoft.com/office/officeart/2005/8/layout/hierarchy2"/>
    <dgm:cxn modelId="{7F8E9B16-7564-294E-BE52-2CA31FD46611}" type="presParOf" srcId="{0E54A2DF-C3CD-F74D-B6A9-1B21FA3694A6}" destId="{A7C31C2F-5ADD-154D-BDEF-2DADB4BE65D6}" srcOrd="2" destOrd="0" presId="urn:microsoft.com/office/officeart/2005/8/layout/hierarchy2"/>
    <dgm:cxn modelId="{72ECEC00-C173-984D-B3C4-0EF463D2E704}" type="presParOf" srcId="{A7C31C2F-5ADD-154D-BDEF-2DADB4BE65D6}" destId="{41C9EC31-3FAA-A240-BAE8-497C2532BEB4}" srcOrd="0" destOrd="0" presId="urn:microsoft.com/office/officeart/2005/8/layout/hierarchy2"/>
    <dgm:cxn modelId="{5EDA28A0-9C9E-9347-A3EC-8E781C4F948A}" type="presParOf" srcId="{0E54A2DF-C3CD-F74D-B6A9-1B21FA3694A6}" destId="{0FE5215F-6E11-FE41-83DE-E75D48388D6D}" srcOrd="3" destOrd="0" presId="urn:microsoft.com/office/officeart/2005/8/layout/hierarchy2"/>
    <dgm:cxn modelId="{7FB3EC62-0048-844A-A6FC-DDCDDAAF7982}" type="presParOf" srcId="{0FE5215F-6E11-FE41-83DE-E75D48388D6D}" destId="{21ED37B1-08BF-E34C-9B04-3C0D4A0D3DB5}" srcOrd="0" destOrd="0" presId="urn:microsoft.com/office/officeart/2005/8/layout/hierarchy2"/>
    <dgm:cxn modelId="{02EE401D-A5C5-C649-816A-0E4529EEF243}" type="presParOf" srcId="{0FE5215F-6E11-FE41-83DE-E75D48388D6D}" destId="{C576346A-E93C-A345-B552-EE27906776D6}" srcOrd="1" destOrd="0" presId="urn:microsoft.com/office/officeart/2005/8/layout/hierarchy2"/>
    <dgm:cxn modelId="{15B837DE-F868-7546-AD6F-DB036FA29D71}" type="presParOf" srcId="{0E54A2DF-C3CD-F74D-B6A9-1B21FA3694A6}" destId="{4D42BEDC-7F37-1E42-BB36-52C7EE8E6571}" srcOrd="4" destOrd="0" presId="urn:microsoft.com/office/officeart/2005/8/layout/hierarchy2"/>
    <dgm:cxn modelId="{93170FF8-6A79-E748-9990-792852310DF6}" type="presParOf" srcId="{4D42BEDC-7F37-1E42-BB36-52C7EE8E6571}" destId="{F274EF14-0956-C54B-BC11-BFE1C3FEC612}" srcOrd="0" destOrd="0" presId="urn:microsoft.com/office/officeart/2005/8/layout/hierarchy2"/>
    <dgm:cxn modelId="{D58E64A8-26DD-1042-87BE-80C7F89B5AEE}" type="presParOf" srcId="{0E54A2DF-C3CD-F74D-B6A9-1B21FA3694A6}" destId="{B1B5E202-AB3F-6443-974F-E5DCFD3D8C16}" srcOrd="5" destOrd="0" presId="urn:microsoft.com/office/officeart/2005/8/layout/hierarchy2"/>
    <dgm:cxn modelId="{829753CF-5926-3041-9337-934CD29A4794}" type="presParOf" srcId="{B1B5E202-AB3F-6443-974F-E5DCFD3D8C16}" destId="{C68C7B3B-97D8-0741-97E7-20FB951BEE52}" srcOrd="0" destOrd="0" presId="urn:microsoft.com/office/officeart/2005/8/layout/hierarchy2"/>
    <dgm:cxn modelId="{B1DCE167-F756-6F48-AE0D-6C2212B97A16}" type="presParOf" srcId="{B1B5E202-AB3F-6443-974F-E5DCFD3D8C16}" destId="{2DFDB449-9F21-0445-B843-A6E60436E18F}" srcOrd="1" destOrd="0" presId="urn:microsoft.com/office/officeart/2005/8/layout/hierarchy2"/>
    <dgm:cxn modelId="{1DC06DF5-5B02-E044-A43A-BF1698DC3D00}" type="presParOf" srcId="{0E54A2DF-C3CD-F74D-B6A9-1B21FA3694A6}" destId="{F655977F-3340-844E-9FF6-6171130EBDA7}" srcOrd="6" destOrd="0" presId="urn:microsoft.com/office/officeart/2005/8/layout/hierarchy2"/>
    <dgm:cxn modelId="{3F799332-709B-9E45-9708-8438DF3BC414}" type="presParOf" srcId="{F655977F-3340-844E-9FF6-6171130EBDA7}" destId="{F9EFCE04-FCC4-3140-B4D6-C1D4E2EC915B}" srcOrd="0" destOrd="0" presId="urn:microsoft.com/office/officeart/2005/8/layout/hierarchy2"/>
    <dgm:cxn modelId="{D197FAB9-B8FC-7740-81BD-91AB19486FC2}" type="presParOf" srcId="{0E54A2DF-C3CD-F74D-B6A9-1B21FA3694A6}" destId="{41F20D51-9125-9849-AB2F-2712B1987010}" srcOrd="7" destOrd="0" presId="urn:microsoft.com/office/officeart/2005/8/layout/hierarchy2"/>
    <dgm:cxn modelId="{C1F4CCA8-F94D-F74C-B6CC-0B65CAB12CA3}" type="presParOf" srcId="{41F20D51-9125-9849-AB2F-2712B1987010}" destId="{441E2BE9-F0C1-0D42-B178-38B761FA7D2C}" srcOrd="0" destOrd="0" presId="urn:microsoft.com/office/officeart/2005/8/layout/hierarchy2"/>
    <dgm:cxn modelId="{C841D084-E734-7A4D-82F9-729E173DF083}" type="presParOf" srcId="{41F20D51-9125-9849-AB2F-2712B1987010}" destId="{6B11952B-5E4E-EB46-A8D7-3295083626A0}" srcOrd="1" destOrd="0" presId="urn:microsoft.com/office/officeart/2005/8/layout/hierarchy2"/>
    <dgm:cxn modelId="{BDC440C3-71F1-7D46-B195-E98EE61E663E}" type="presParOf" srcId="{6B11952B-5E4E-EB46-A8D7-3295083626A0}" destId="{49D61B2D-D2FA-B542-9BB8-DF28C67D68EB}" srcOrd="0" destOrd="0" presId="urn:microsoft.com/office/officeart/2005/8/layout/hierarchy2"/>
    <dgm:cxn modelId="{7E6930ED-C048-AC4A-BAC8-DC87288EF2E7}" type="presParOf" srcId="{49D61B2D-D2FA-B542-9BB8-DF28C67D68EB}" destId="{142D9CED-2A0A-4F4B-853D-E11956001F20}" srcOrd="0" destOrd="0" presId="urn:microsoft.com/office/officeart/2005/8/layout/hierarchy2"/>
    <dgm:cxn modelId="{B98B63E2-7F51-414E-A15D-24ED74DDC2AC}" type="presParOf" srcId="{6B11952B-5E4E-EB46-A8D7-3295083626A0}" destId="{11AEB08A-790E-3F49-B4B4-679AD8F0966E}" srcOrd="1" destOrd="0" presId="urn:microsoft.com/office/officeart/2005/8/layout/hierarchy2"/>
    <dgm:cxn modelId="{0343BDDA-DAC0-B44D-9F53-96E3778CB7C2}" type="presParOf" srcId="{11AEB08A-790E-3F49-B4B4-679AD8F0966E}" destId="{6DB03729-D4DF-C84E-B443-C10499C62989}" srcOrd="0" destOrd="0" presId="urn:microsoft.com/office/officeart/2005/8/layout/hierarchy2"/>
    <dgm:cxn modelId="{4703C6C1-FFDD-8D4A-B705-30A460DCD04D}" type="presParOf" srcId="{11AEB08A-790E-3F49-B4B4-679AD8F0966E}" destId="{9BB05CA0-3EFF-8348-A56A-C03EE855EE9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461F-DAE5-4191-BB3B-D81FFBDEE495}">
      <dsp:nvSpPr>
        <dsp:cNvPr id="0" name=""/>
        <dsp:cNvSpPr/>
      </dsp:nvSpPr>
      <dsp:spPr>
        <a:xfrm>
          <a:off x="704911" y="510931"/>
          <a:ext cx="647841" cy="647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6E7D25-7BFF-445A-9661-1551A0024422}">
      <dsp:nvSpPr>
        <dsp:cNvPr id="0" name=""/>
        <dsp:cNvSpPr/>
      </dsp:nvSpPr>
      <dsp:spPr>
        <a:xfrm>
          <a:off x="309008"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Problem and solution</a:t>
          </a:r>
        </a:p>
      </dsp:txBody>
      <dsp:txXfrm>
        <a:off x="309008" y="1419853"/>
        <a:ext cx="1439648" cy="575859"/>
      </dsp:txXfrm>
    </dsp:sp>
    <dsp:sp modelId="{160858A3-C3A6-4EB2-89C9-0C600DBE137C}">
      <dsp:nvSpPr>
        <dsp:cNvPr id="0" name=""/>
        <dsp:cNvSpPr/>
      </dsp:nvSpPr>
      <dsp:spPr>
        <a:xfrm>
          <a:off x="2396498" y="510931"/>
          <a:ext cx="647841" cy="647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7B8473-2BD5-4445-A66F-707F1BFD5987}">
      <dsp:nvSpPr>
        <dsp:cNvPr id="0" name=""/>
        <dsp:cNvSpPr/>
      </dsp:nvSpPr>
      <dsp:spPr>
        <a:xfrm>
          <a:off x="2000595"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What did we do?</a:t>
          </a:r>
        </a:p>
      </dsp:txBody>
      <dsp:txXfrm>
        <a:off x="2000595" y="1419853"/>
        <a:ext cx="1439648" cy="575859"/>
      </dsp:txXfrm>
    </dsp:sp>
    <dsp:sp modelId="{7A3A8D7D-D3F5-46C3-A607-3DA7D46A72A7}">
      <dsp:nvSpPr>
        <dsp:cNvPr id="0" name=""/>
        <dsp:cNvSpPr/>
      </dsp:nvSpPr>
      <dsp:spPr>
        <a:xfrm>
          <a:off x="4088085" y="510931"/>
          <a:ext cx="647841" cy="647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02462D-3B82-4371-8ABE-7BCBC102014F}">
      <dsp:nvSpPr>
        <dsp:cNvPr id="0" name=""/>
        <dsp:cNvSpPr/>
      </dsp:nvSpPr>
      <dsp:spPr>
        <a:xfrm>
          <a:off x="3692182"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What was the outcome?</a:t>
          </a:r>
        </a:p>
      </dsp:txBody>
      <dsp:txXfrm>
        <a:off x="3692182" y="1419853"/>
        <a:ext cx="1439648" cy="575859"/>
      </dsp:txXfrm>
    </dsp:sp>
    <dsp:sp modelId="{E18D08EF-26DD-48C3-9198-E8D0EBE102A0}">
      <dsp:nvSpPr>
        <dsp:cNvPr id="0" name=""/>
        <dsp:cNvSpPr/>
      </dsp:nvSpPr>
      <dsp:spPr>
        <a:xfrm>
          <a:off x="5779672" y="510931"/>
          <a:ext cx="647841" cy="6478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F079DE-446B-4379-BBC0-7D5FC2184C0F}">
      <dsp:nvSpPr>
        <dsp:cNvPr id="0" name=""/>
        <dsp:cNvSpPr/>
      </dsp:nvSpPr>
      <dsp:spPr>
        <a:xfrm>
          <a:off x="5383769"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What were the experiences?</a:t>
          </a:r>
        </a:p>
      </dsp:txBody>
      <dsp:txXfrm>
        <a:off x="5383769" y="1419853"/>
        <a:ext cx="1439648" cy="575859"/>
      </dsp:txXfrm>
    </dsp:sp>
    <dsp:sp modelId="{EBEE01A6-0B0A-4C5D-B39F-C7AD86BBF0BA}">
      <dsp:nvSpPr>
        <dsp:cNvPr id="0" name=""/>
        <dsp:cNvSpPr/>
      </dsp:nvSpPr>
      <dsp:spPr>
        <a:xfrm>
          <a:off x="7471259" y="510931"/>
          <a:ext cx="647841" cy="6478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A127FC-49D0-47C4-A8FA-5F2B4386A1D1}">
      <dsp:nvSpPr>
        <dsp:cNvPr id="0" name=""/>
        <dsp:cNvSpPr/>
      </dsp:nvSpPr>
      <dsp:spPr>
        <a:xfrm>
          <a:off x="7075356"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What was the impact?</a:t>
          </a:r>
        </a:p>
      </dsp:txBody>
      <dsp:txXfrm>
        <a:off x="7075356" y="1419853"/>
        <a:ext cx="1439648" cy="575859"/>
      </dsp:txXfrm>
    </dsp:sp>
    <dsp:sp modelId="{15202A25-B164-4A99-AB6D-54AF23A3D93B}">
      <dsp:nvSpPr>
        <dsp:cNvPr id="0" name=""/>
        <dsp:cNvSpPr/>
      </dsp:nvSpPr>
      <dsp:spPr>
        <a:xfrm>
          <a:off x="9162846" y="510931"/>
          <a:ext cx="647841" cy="6478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92880F-E032-4652-B600-E624FFE25725}">
      <dsp:nvSpPr>
        <dsp:cNvPr id="0" name=""/>
        <dsp:cNvSpPr/>
      </dsp:nvSpPr>
      <dsp:spPr>
        <a:xfrm>
          <a:off x="8766943"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What was the actual problem?</a:t>
          </a:r>
        </a:p>
      </dsp:txBody>
      <dsp:txXfrm>
        <a:off x="8766943" y="1419853"/>
        <a:ext cx="1439648" cy="575859"/>
      </dsp:txXfrm>
    </dsp:sp>
    <dsp:sp modelId="{EA491535-BEB2-4C25-AB26-C8994598ED87}">
      <dsp:nvSpPr>
        <dsp:cNvPr id="0" name=""/>
        <dsp:cNvSpPr/>
      </dsp:nvSpPr>
      <dsp:spPr>
        <a:xfrm>
          <a:off x="4933879" y="2355625"/>
          <a:ext cx="647841" cy="64784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87F61D-B460-4BAC-8CBD-A1149C63BA79}">
      <dsp:nvSpPr>
        <dsp:cNvPr id="0" name=""/>
        <dsp:cNvSpPr/>
      </dsp:nvSpPr>
      <dsp:spPr>
        <a:xfrm>
          <a:off x="4537975" y="3264547"/>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Next steps</a:t>
          </a:r>
        </a:p>
      </dsp:txBody>
      <dsp:txXfrm>
        <a:off x="4537975" y="3264547"/>
        <a:ext cx="1439648" cy="5758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419EB-2EC6-47CA-B870-33E685AF7D30}">
      <dsp:nvSpPr>
        <dsp:cNvPr id="0" name=""/>
        <dsp:cNvSpPr/>
      </dsp:nvSpPr>
      <dsp:spPr>
        <a:xfrm>
          <a:off x="0" y="3399"/>
          <a:ext cx="105156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4E1C4C-5ED3-42EE-83C9-138298BD5CBA}">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CF640-06E8-4751-9312-8FA745B2226D}">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What about everybody else who could be affected by ChatGPT/ AI?</a:t>
          </a:r>
        </a:p>
      </dsp:txBody>
      <dsp:txXfrm>
        <a:off x="836323" y="3399"/>
        <a:ext cx="9679276" cy="724089"/>
      </dsp:txXfrm>
    </dsp:sp>
    <dsp:sp modelId="{26F5C0B4-5515-47B7-9267-3386DB1214C6}">
      <dsp:nvSpPr>
        <dsp:cNvPr id="0" name=""/>
        <dsp:cNvSpPr/>
      </dsp:nvSpPr>
      <dsp:spPr>
        <a:xfrm>
          <a:off x="0" y="908511"/>
          <a:ext cx="105156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C9271-669E-4DCE-8F24-C84D20275445}">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88CA69-BF4A-495B-A60F-9731B01E688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What about those who could benefit from the use?</a:t>
          </a:r>
        </a:p>
      </dsp:txBody>
      <dsp:txXfrm>
        <a:off x="836323" y="908511"/>
        <a:ext cx="9679276" cy="724089"/>
      </dsp:txXfrm>
    </dsp:sp>
    <dsp:sp modelId="{0929448F-B26E-42B2-B1AF-220D159B4F92}">
      <dsp:nvSpPr>
        <dsp:cNvPr id="0" name=""/>
        <dsp:cNvSpPr/>
      </dsp:nvSpPr>
      <dsp:spPr>
        <a:xfrm>
          <a:off x="0" y="1813624"/>
          <a:ext cx="105156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066B1-3FB3-422F-9803-EB19D109D6A8}">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AF38D-A9F7-47E7-A308-DF494FF322FC}">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What about the opinions of others?</a:t>
          </a:r>
        </a:p>
      </dsp:txBody>
      <dsp:txXfrm>
        <a:off x="836323" y="1813624"/>
        <a:ext cx="9679276" cy="724089"/>
      </dsp:txXfrm>
    </dsp:sp>
    <dsp:sp modelId="{EEE79754-0F59-4683-97CF-32FA888105C9}">
      <dsp:nvSpPr>
        <dsp:cNvPr id="0" name=""/>
        <dsp:cNvSpPr/>
      </dsp:nvSpPr>
      <dsp:spPr>
        <a:xfrm>
          <a:off x="0" y="2718736"/>
          <a:ext cx="105156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A81D11-7E4D-440D-A954-F37537CA5798}">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B0096-66C2-4E18-9878-9E06C07717BF}">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dirty="0"/>
            <a:t>Who are those who historically have less voice in decision making?</a:t>
          </a:r>
        </a:p>
      </dsp:txBody>
      <dsp:txXfrm>
        <a:off x="836323" y="2718736"/>
        <a:ext cx="9679276" cy="724089"/>
      </dsp:txXfrm>
    </dsp:sp>
    <dsp:sp modelId="{88D2FA3A-6A5D-4898-BAE9-87125F83A7C8}">
      <dsp:nvSpPr>
        <dsp:cNvPr id="0" name=""/>
        <dsp:cNvSpPr/>
      </dsp:nvSpPr>
      <dsp:spPr>
        <a:xfrm>
          <a:off x="0" y="3623848"/>
          <a:ext cx="10515600" cy="724089"/>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CD9C7179-0A27-4F98-995F-D321302CEFE1}">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806B3-29E4-4C66-B377-2FD0C378E3BC}">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What potential </a:t>
          </a:r>
          <a:r>
            <a:rPr lang="en-US" sz="1900" b="1" kern="1200"/>
            <a:t>power</a:t>
          </a:r>
          <a:r>
            <a:rPr lang="en-US" sz="1900" kern="1200"/>
            <a:t> is involved in the process…</a:t>
          </a:r>
        </a:p>
      </dsp:txBody>
      <dsp:txXfrm>
        <a:off x="836323" y="3623848"/>
        <a:ext cx="9679276" cy="7240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500BA-3A1D-9045-A699-20E4ABCEDDB7}">
      <dsp:nvSpPr>
        <dsp:cNvPr id="0" name=""/>
        <dsp:cNvSpPr/>
      </dsp:nvSpPr>
      <dsp:spPr>
        <a:xfrm>
          <a:off x="0" y="71469"/>
          <a:ext cx="5181600" cy="79560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Relinquishing or redistributing power in action-planning and protocols</a:t>
          </a:r>
        </a:p>
      </dsp:txBody>
      <dsp:txXfrm>
        <a:off x="38838" y="110307"/>
        <a:ext cx="5103924" cy="717924"/>
      </dsp:txXfrm>
    </dsp:sp>
    <dsp:sp modelId="{EE8D6AFF-0C9F-454E-B9A4-36676077D80F}">
      <dsp:nvSpPr>
        <dsp:cNvPr id="0" name=""/>
        <dsp:cNvSpPr/>
      </dsp:nvSpPr>
      <dsp:spPr>
        <a:xfrm>
          <a:off x="0" y="924669"/>
          <a:ext cx="5181600" cy="79560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none" kern="1200" dirty="0" err="1">
              <a:solidFill>
                <a:schemeClr val="tx1"/>
              </a:solidFill>
            </a:rPr>
            <a:t>Decolonising</a:t>
          </a:r>
          <a:r>
            <a:rPr lang="en-US" sz="2000" b="1" u="none" kern="1200" dirty="0">
              <a:solidFill>
                <a:schemeClr val="tx1"/>
              </a:solidFill>
            </a:rPr>
            <a:t> at the planning stage </a:t>
          </a:r>
          <a:endParaRPr lang="en-US" sz="2000" u="none" kern="1200" dirty="0">
            <a:solidFill>
              <a:schemeClr val="tx1"/>
            </a:solidFill>
          </a:endParaRPr>
        </a:p>
      </dsp:txBody>
      <dsp:txXfrm>
        <a:off x="38838" y="963507"/>
        <a:ext cx="5103924" cy="717924"/>
      </dsp:txXfrm>
    </dsp:sp>
    <dsp:sp modelId="{3CCCE69D-A0D4-004A-9E20-D63F47E44122}">
      <dsp:nvSpPr>
        <dsp:cNvPr id="0" name=""/>
        <dsp:cNvSpPr/>
      </dsp:nvSpPr>
      <dsp:spPr>
        <a:xfrm>
          <a:off x="0" y="1777869"/>
          <a:ext cx="5181600" cy="79560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Sharing the credit for the outcome</a:t>
          </a:r>
        </a:p>
      </dsp:txBody>
      <dsp:txXfrm>
        <a:off x="38838" y="1816707"/>
        <a:ext cx="5103924" cy="717924"/>
      </dsp:txXfrm>
    </dsp:sp>
    <dsp:sp modelId="{92C0C1E1-1521-5440-B651-4C98837488F1}">
      <dsp:nvSpPr>
        <dsp:cNvPr id="0" name=""/>
        <dsp:cNvSpPr/>
      </dsp:nvSpPr>
      <dsp:spPr>
        <a:xfrm>
          <a:off x="0" y="2631069"/>
          <a:ext cx="5181600" cy="79560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Creating a culture of “breaking” protocols </a:t>
          </a:r>
        </a:p>
      </dsp:txBody>
      <dsp:txXfrm>
        <a:off x="38838" y="2669907"/>
        <a:ext cx="5103924" cy="717924"/>
      </dsp:txXfrm>
    </dsp:sp>
    <dsp:sp modelId="{5D885C0A-32F6-054E-A53A-B7962AA1EE8B}">
      <dsp:nvSpPr>
        <dsp:cNvPr id="0" name=""/>
        <dsp:cNvSpPr/>
      </dsp:nvSpPr>
      <dsp:spPr>
        <a:xfrm>
          <a:off x="0" y="3484269"/>
          <a:ext cx="5181600" cy="79560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sng" kern="1200">
              <a:solidFill>
                <a:schemeClr val="tx1"/>
              </a:solidFill>
            </a:rPr>
            <a:t>Opportunity!</a:t>
          </a:r>
          <a:endParaRPr lang="en-US" sz="2000" kern="1200">
            <a:solidFill>
              <a:schemeClr val="tx1"/>
            </a:solidFill>
          </a:endParaRPr>
        </a:p>
      </dsp:txBody>
      <dsp:txXfrm>
        <a:off x="38838" y="3523107"/>
        <a:ext cx="5103924" cy="7179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0DF24-8072-EF46-A723-5BCDBC7EE7F9}">
      <dsp:nvSpPr>
        <dsp:cNvPr id="0" name=""/>
        <dsp:cNvSpPr/>
      </dsp:nvSpPr>
      <dsp:spPr>
        <a:xfrm>
          <a:off x="2833130" y="2154023"/>
          <a:ext cx="540185" cy="1742097"/>
        </a:xfrm>
        <a:custGeom>
          <a:avLst/>
          <a:gdLst/>
          <a:ahLst/>
          <a:cxnLst/>
          <a:rect l="0" t="0" r="0" b="0"/>
          <a:pathLst>
            <a:path>
              <a:moveTo>
                <a:pt x="0" y="0"/>
              </a:moveTo>
              <a:lnTo>
                <a:pt x="270092" y="0"/>
              </a:lnTo>
              <a:lnTo>
                <a:pt x="270092" y="1742097"/>
              </a:lnTo>
              <a:lnTo>
                <a:pt x="540185" y="174209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E33D62-9123-6B45-BA4C-88423AAF03D2}">
      <dsp:nvSpPr>
        <dsp:cNvPr id="0" name=""/>
        <dsp:cNvSpPr/>
      </dsp:nvSpPr>
      <dsp:spPr>
        <a:xfrm>
          <a:off x="2833130" y="2154023"/>
          <a:ext cx="540185" cy="580699"/>
        </a:xfrm>
        <a:custGeom>
          <a:avLst/>
          <a:gdLst/>
          <a:ahLst/>
          <a:cxnLst/>
          <a:rect l="0" t="0" r="0" b="0"/>
          <a:pathLst>
            <a:path>
              <a:moveTo>
                <a:pt x="0" y="0"/>
              </a:moveTo>
              <a:lnTo>
                <a:pt x="270092" y="0"/>
              </a:lnTo>
              <a:lnTo>
                <a:pt x="270092" y="580699"/>
              </a:lnTo>
              <a:lnTo>
                <a:pt x="540185" y="5806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5676EB-2491-6C4E-A84B-FA79F1752204}">
      <dsp:nvSpPr>
        <dsp:cNvPr id="0" name=""/>
        <dsp:cNvSpPr/>
      </dsp:nvSpPr>
      <dsp:spPr>
        <a:xfrm>
          <a:off x="2833130" y="1573324"/>
          <a:ext cx="540185" cy="580699"/>
        </a:xfrm>
        <a:custGeom>
          <a:avLst/>
          <a:gdLst/>
          <a:ahLst/>
          <a:cxnLst/>
          <a:rect l="0" t="0" r="0" b="0"/>
          <a:pathLst>
            <a:path>
              <a:moveTo>
                <a:pt x="0" y="580699"/>
              </a:moveTo>
              <a:lnTo>
                <a:pt x="270092" y="580699"/>
              </a:lnTo>
              <a:lnTo>
                <a:pt x="270092" y="0"/>
              </a:lnTo>
              <a:lnTo>
                <a:pt x="54018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08335-C3C7-1D43-9CA4-5AB152420C78}">
      <dsp:nvSpPr>
        <dsp:cNvPr id="0" name=""/>
        <dsp:cNvSpPr/>
      </dsp:nvSpPr>
      <dsp:spPr>
        <a:xfrm>
          <a:off x="2833130" y="411926"/>
          <a:ext cx="540185" cy="1742097"/>
        </a:xfrm>
        <a:custGeom>
          <a:avLst/>
          <a:gdLst/>
          <a:ahLst/>
          <a:cxnLst/>
          <a:rect l="0" t="0" r="0" b="0"/>
          <a:pathLst>
            <a:path>
              <a:moveTo>
                <a:pt x="0" y="1742097"/>
              </a:moveTo>
              <a:lnTo>
                <a:pt x="270092" y="1742097"/>
              </a:lnTo>
              <a:lnTo>
                <a:pt x="270092" y="0"/>
              </a:lnTo>
              <a:lnTo>
                <a:pt x="54018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1CA693-571D-8E4C-AB5F-5E65F587DB95}">
      <dsp:nvSpPr>
        <dsp:cNvPr id="0" name=""/>
        <dsp:cNvSpPr/>
      </dsp:nvSpPr>
      <dsp:spPr>
        <a:xfrm>
          <a:off x="132205" y="1405699"/>
          <a:ext cx="2700925" cy="149664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u="none" kern="1200" dirty="0" err="1"/>
            <a:t>Behaviours</a:t>
          </a:r>
          <a:r>
            <a:rPr lang="en-US" sz="2400" b="1" u="none" kern="1200" dirty="0"/>
            <a:t> and actions:</a:t>
          </a:r>
          <a:endParaRPr lang="en-US" sz="2400" u="none" kern="1200" dirty="0"/>
        </a:p>
      </dsp:txBody>
      <dsp:txXfrm>
        <a:off x="132205" y="1405699"/>
        <a:ext cx="2700925" cy="1496647"/>
      </dsp:txXfrm>
    </dsp:sp>
    <dsp:sp modelId="{4F0220ED-A817-0349-9582-5AD88D0B4CCE}">
      <dsp:nvSpPr>
        <dsp:cNvPr id="0" name=""/>
        <dsp:cNvSpPr/>
      </dsp:nvSpPr>
      <dsp:spPr>
        <a:xfrm>
          <a:off x="3373316" y="35"/>
          <a:ext cx="2700925" cy="8237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See solutions immediately, struggle when others don’t</a:t>
          </a:r>
        </a:p>
      </dsp:txBody>
      <dsp:txXfrm>
        <a:off x="3373316" y="35"/>
        <a:ext cx="2700925" cy="823782"/>
      </dsp:txXfrm>
    </dsp:sp>
    <dsp:sp modelId="{CEB5A8AF-B1CD-E64B-A5D4-166DFA7A92AB}">
      <dsp:nvSpPr>
        <dsp:cNvPr id="0" name=""/>
        <dsp:cNvSpPr/>
      </dsp:nvSpPr>
      <dsp:spPr>
        <a:xfrm>
          <a:off x="3373316" y="1161433"/>
          <a:ext cx="2700925" cy="8237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Hyperfocus and can produce rapid speed of delivery</a:t>
          </a:r>
        </a:p>
      </dsp:txBody>
      <dsp:txXfrm>
        <a:off x="3373316" y="1161433"/>
        <a:ext cx="2700925" cy="823782"/>
      </dsp:txXfrm>
    </dsp:sp>
    <dsp:sp modelId="{E022391D-CDE8-8748-9EEB-68BEA044CF9D}">
      <dsp:nvSpPr>
        <dsp:cNvPr id="0" name=""/>
        <dsp:cNvSpPr/>
      </dsp:nvSpPr>
      <dsp:spPr>
        <a:xfrm>
          <a:off x="3373316" y="2322831"/>
          <a:ext cx="2700925" cy="8237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Want to do the best for everyone, often to my own detriment</a:t>
          </a:r>
        </a:p>
      </dsp:txBody>
      <dsp:txXfrm>
        <a:off x="3373316" y="2322831"/>
        <a:ext cx="2700925" cy="823782"/>
      </dsp:txXfrm>
    </dsp:sp>
    <dsp:sp modelId="{663D4819-0C98-5C46-84EB-C6170B35FEAA}">
      <dsp:nvSpPr>
        <dsp:cNvPr id="0" name=""/>
        <dsp:cNvSpPr/>
      </dsp:nvSpPr>
      <dsp:spPr>
        <a:xfrm>
          <a:off x="3373316" y="3484229"/>
          <a:ext cx="2700925" cy="8237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Severe difficulties deviating from </a:t>
          </a:r>
          <a:r>
            <a:rPr lang="en-US" sz="1900" b="1" u="sng" kern="1200"/>
            <a:t>my</a:t>
          </a:r>
          <a:r>
            <a:rPr lang="en-US" sz="1900" kern="1200"/>
            <a:t> routines &amp; processes</a:t>
          </a:r>
        </a:p>
      </dsp:txBody>
      <dsp:txXfrm>
        <a:off x="3373316" y="3484229"/>
        <a:ext cx="2700925" cy="8237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E0CFD-CC3D-42D1-9AC6-2D181CCCA8B7}">
      <dsp:nvSpPr>
        <dsp:cNvPr id="0" name=""/>
        <dsp:cNvSpPr/>
      </dsp:nvSpPr>
      <dsp:spPr>
        <a:xfrm>
          <a:off x="0" y="2551"/>
          <a:ext cx="10515600" cy="114238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90133-39D3-499B-AE47-DE8B068DDC0D}">
      <dsp:nvSpPr>
        <dsp:cNvPr id="0" name=""/>
        <dsp:cNvSpPr/>
      </dsp:nvSpPr>
      <dsp:spPr>
        <a:xfrm>
          <a:off x="345571" y="259587"/>
          <a:ext cx="628311" cy="6283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E9F94F-5056-4A7B-8C91-98BBFF39E742}">
      <dsp:nvSpPr>
        <dsp:cNvPr id="0" name=""/>
        <dsp:cNvSpPr/>
      </dsp:nvSpPr>
      <dsp:spPr>
        <a:xfrm>
          <a:off x="1319453" y="2551"/>
          <a:ext cx="9194856" cy="114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2" tIns="120902" rIns="120902" bIns="120902" numCol="1" spcCol="1270" anchor="ctr" anchorCtr="0">
          <a:noAutofit/>
        </a:bodyPr>
        <a:lstStyle/>
        <a:p>
          <a:pPr marL="0" lvl="0" indent="0" algn="l" defTabSz="1111250">
            <a:lnSpc>
              <a:spcPct val="100000"/>
            </a:lnSpc>
            <a:spcBef>
              <a:spcPct val="0"/>
            </a:spcBef>
            <a:spcAft>
              <a:spcPct val="35000"/>
            </a:spcAft>
            <a:buNone/>
          </a:pPr>
          <a:r>
            <a:rPr lang="en-US" sz="2500" b="1" kern="1200" dirty="0"/>
            <a:t>The effects of “breaking” the hard-wiring</a:t>
          </a:r>
        </a:p>
      </dsp:txBody>
      <dsp:txXfrm>
        <a:off x="1319453" y="2551"/>
        <a:ext cx="9194856" cy="1142384"/>
      </dsp:txXfrm>
    </dsp:sp>
    <dsp:sp modelId="{E8951E56-3BE1-4F69-B8BA-12B44BEBBC7D}">
      <dsp:nvSpPr>
        <dsp:cNvPr id="0" name=""/>
        <dsp:cNvSpPr/>
      </dsp:nvSpPr>
      <dsp:spPr>
        <a:xfrm>
          <a:off x="0" y="1430531"/>
          <a:ext cx="10515600" cy="114238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523B2-F326-4562-8321-06347A20F323}">
      <dsp:nvSpPr>
        <dsp:cNvPr id="0" name=""/>
        <dsp:cNvSpPr/>
      </dsp:nvSpPr>
      <dsp:spPr>
        <a:xfrm>
          <a:off x="345571" y="1687568"/>
          <a:ext cx="628311" cy="6283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431FA7-C31D-4EA3-8956-A86DFD71A915}">
      <dsp:nvSpPr>
        <dsp:cNvPr id="0" name=""/>
        <dsp:cNvSpPr/>
      </dsp:nvSpPr>
      <dsp:spPr>
        <a:xfrm>
          <a:off x="1319453" y="1430531"/>
          <a:ext cx="9194856" cy="114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2" tIns="120902" rIns="120902" bIns="120902" numCol="1" spcCol="1270" anchor="ctr" anchorCtr="0">
          <a:noAutofit/>
        </a:bodyPr>
        <a:lstStyle/>
        <a:p>
          <a:pPr marL="0" lvl="0" indent="0" algn="l" defTabSz="1111250">
            <a:lnSpc>
              <a:spcPct val="100000"/>
            </a:lnSpc>
            <a:spcBef>
              <a:spcPct val="0"/>
            </a:spcBef>
            <a:spcAft>
              <a:spcPct val="35000"/>
            </a:spcAft>
            <a:buNone/>
          </a:pPr>
          <a:r>
            <a:rPr lang="en-US" sz="2500" b="1" kern="1200" dirty="0"/>
            <a:t>Anxiety, emotions, tears, unrest, fear, support!</a:t>
          </a:r>
        </a:p>
      </dsp:txBody>
      <dsp:txXfrm>
        <a:off x="1319453" y="1430531"/>
        <a:ext cx="9194856" cy="1142384"/>
      </dsp:txXfrm>
    </dsp:sp>
    <dsp:sp modelId="{DCB5200F-A223-47DD-B0A7-9D407A0138EB}">
      <dsp:nvSpPr>
        <dsp:cNvPr id="0" name=""/>
        <dsp:cNvSpPr/>
      </dsp:nvSpPr>
      <dsp:spPr>
        <a:xfrm>
          <a:off x="0" y="2858512"/>
          <a:ext cx="10515600" cy="14902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0F8A80-D0DE-4624-BA0C-1F12446ABE94}">
      <dsp:nvSpPr>
        <dsp:cNvPr id="0" name=""/>
        <dsp:cNvSpPr/>
      </dsp:nvSpPr>
      <dsp:spPr>
        <a:xfrm>
          <a:off x="345571" y="3289493"/>
          <a:ext cx="628311" cy="6283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42E277-4F82-4637-B57B-198979BAD08B}">
      <dsp:nvSpPr>
        <dsp:cNvPr id="0" name=""/>
        <dsp:cNvSpPr/>
      </dsp:nvSpPr>
      <dsp:spPr>
        <a:xfrm>
          <a:off x="1319453" y="3032457"/>
          <a:ext cx="4732020" cy="114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2" tIns="120902" rIns="120902" bIns="120902" numCol="1" spcCol="1270" anchor="ctr" anchorCtr="0">
          <a:noAutofit/>
        </a:bodyPr>
        <a:lstStyle/>
        <a:p>
          <a:pPr marL="0" lvl="0" indent="0" algn="l" defTabSz="1111250">
            <a:lnSpc>
              <a:spcPct val="100000"/>
            </a:lnSpc>
            <a:spcBef>
              <a:spcPct val="0"/>
            </a:spcBef>
            <a:spcAft>
              <a:spcPct val="35000"/>
            </a:spcAft>
            <a:buNone/>
          </a:pPr>
          <a:r>
            <a:rPr lang="en-US" sz="2500" b="1" u="sng" kern="1200"/>
            <a:t>The realisation:</a:t>
          </a:r>
          <a:endParaRPr lang="en-US" sz="2500" kern="1200"/>
        </a:p>
      </dsp:txBody>
      <dsp:txXfrm>
        <a:off x="1319453" y="3032457"/>
        <a:ext cx="4732020" cy="1142384"/>
      </dsp:txXfrm>
    </dsp:sp>
    <dsp:sp modelId="{0A2BA2B2-8E0F-4349-AB60-232897E56D24}">
      <dsp:nvSpPr>
        <dsp:cNvPr id="0" name=""/>
        <dsp:cNvSpPr/>
      </dsp:nvSpPr>
      <dsp:spPr>
        <a:xfrm>
          <a:off x="6051473" y="3032457"/>
          <a:ext cx="4462836" cy="114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2" tIns="120902" rIns="120902" bIns="120902" numCol="1" spcCol="1270" anchor="ctr" anchorCtr="0">
          <a:noAutofit/>
        </a:bodyPr>
        <a:lstStyle/>
        <a:p>
          <a:pPr marL="0" lvl="0" indent="0" algn="l" defTabSz="533400">
            <a:lnSpc>
              <a:spcPct val="100000"/>
            </a:lnSpc>
            <a:spcBef>
              <a:spcPct val="0"/>
            </a:spcBef>
            <a:spcAft>
              <a:spcPct val="35000"/>
            </a:spcAft>
            <a:buNone/>
          </a:pPr>
          <a:r>
            <a:rPr lang="en-US" sz="1200" b="1" kern="1200" dirty="0" err="1"/>
            <a:t>Decolonising</a:t>
          </a:r>
          <a:r>
            <a:rPr lang="en-US" sz="1200" b="1" kern="1200" dirty="0"/>
            <a:t> isn’t supposed to feel easy all the time</a:t>
          </a:r>
        </a:p>
        <a:p>
          <a:pPr marL="0" lvl="0" indent="0" algn="l" defTabSz="533400">
            <a:lnSpc>
              <a:spcPct val="100000"/>
            </a:lnSpc>
            <a:spcBef>
              <a:spcPct val="0"/>
            </a:spcBef>
            <a:spcAft>
              <a:spcPct val="35000"/>
            </a:spcAft>
            <a:buNone/>
          </a:pPr>
          <a:r>
            <a:rPr lang="en-US" sz="1200" b="1" kern="1200" dirty="0"/>
            <a:t>Existing “</a:t>
          </a:r>
          <a:r>
            <a:rPr lang="en-US" sz="1200" b="1" kern="1200" dirty="0" err="1"/>
            <a:t>behaviours</a:t>
          </a:r>
          <a:r>
            <a:rPr lang="en-US" sz="1200" b="1" kern="1200" dirty="0"/>
            <a:t> &amp; actions” will need to be broken in order to </a:t>
          </a:r>
          <a:r>
            <a:rPr lang="en-US" sz="1200" b="1" kern="1200" dirty="0" err="1"/>
            <a:t>decolonise</a:t>
          </a:r>
          <a:endParaRPr lang="en-US" sz="1200" b="1" kern="1200" dirty="0"/>
        </a:p>
        <a:p>
          <a:pPr marL="0" lvl="0" indent="0" algn="l" defTabSz="533400">
            <a:lnSpc>
              <a:spcPct val="100000"/>
            </a:lnSpc>
            <a:spcBef>
              <a:spcPct val="0"/>
            </a:spcBef>
            <a:spcAft>
              <a:spcPct val="35000"/>
            </a:spcAft>
            <a:buNone/>
          </a:pPr>
          <a:r>
            <a:rPr lang="en-US" sz="1200" b="1" kern="1200" dirty="0"/>
            <a:t>Fear is to be expected, but does that mean giving into it?</a:t>
          </a:r>
        </a:p>
        <a:p>
          <a:pPr marL="0" lvl="0" indent="0" algn="l" defTabSz="533400">
            <a:lnSpc>
              <a:spcPct val="100000"/>
            </a:lnSpc>
            <a:spcBef>
              <a:spcPct val="0"/>
            </a:spcBef>
            <a:spcAft>
              <a:spcPct val="35000"/>
            </a:spcAft>
            <a:buNone/>
          </a:pPr>
          <a:r>
            <a:rPr lang="en-US" sz="1200" b="1" u="sng" kern="1200" dirty="0"/>
            <a:t>Does the need to avoid my difficulties occurring, outweigh the need to </a:t>
          </a:r>
          <a:r>
            <a:rPr lang="en-US" sz="1200" b="1" u="sng" kern="1200" dirty="0" err="1"/>
            <a:t>decolonise</a:t>
          </a:r>
          <a:r>
            <a:rPr lang="en-US" sz="1200" b="1" u="sng" kern="1200" dirty="0"/>
            <a:t>?</a:t>
          </a:r>
          <a:endParaRPr lang="en-US" sz="1200" b="1" kern="1200" dirty="0"/>
        </a:p>
      </dsp:txBody>
      <dsp:txXfrm>
        <a:off x="6051473" y="3032457"/>
        <a:ext cx="4462836" cy="11423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C0D57-920A-6D47-8D2C-402E52886FAC}">
      <dsp:nvSpPr>
        <dsp:cNvPr id="0" name=""/>
        <dsp:cNvSpPr/>
      </dsp:nvSpPr>
      <dsp:spPr>
        <a:xfrm>
          <a:off x="415130" y="0"/>
          <a:ext cx="4351338" cy="4351338"/>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764189C-A46B-3A42-BAC8-C2FAD8DC059B}">
      <dsp:nvSpPr>
        <dsp:cNvPr id="0" name=""/>
        <dsp:cNvSpPr/>
      </dsp:nvSpPr>
      <dsp:spPr>
        <a:xfrm>
          <a:off x="697967" y="282836"/>
          <a:ext cx="1740535" cy="1740535"/>
        </a:xfrm>
        <a:prstGeom prst="roundRect">
          <a:avLst/>
        </a:prstGeom>
        <a:solidFill>
          <a:schemeClr val="bg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Project that feels </a:t>
          </a:r>
          <a:r>
            <a:rPr lang="en-GB" sz="1600" b="1" u="sng" kern="1200" dirty="0"/>
            <a:t>stronger</a:t>
          </a:r>
          <a:r>
            <a:rPr lang="en-GB" sz="1600" kern="1200" dirty="0"/>
            <a:t> and more </a:t>
          </a:r>
          <a:r>
            <a:rPr lang="en-GB" sz="1600" b="1" u="sng" kern="1200" dirty="0"/>
            <a:t>authentic</a:t>
          </a:r>
          <a:r>
            <a:rPr lang="en-GB" sz="1600" kern="1200" dirty="0"/>
            <a:t> at the point of proposal submission</a:t>
          </a:r>
          <a:endParaRPr lang="en-US" sz="1600" kern="1200" dirty="0"/>
        </a:p>
      </dsp:txBody>
      <dsp:txXfrm>
        <a:off x="782933" y="367802"/>
        <a:ext cx="1570603" cy="1570603"/>
      </dsp:txXfrm>
    </dsp:sp>
    <dsp:sp modelId="{F1DC9C18-4DE5-FC4C-922B-F1707FEE71AE}">
      <dsp:nvSpPr>
        <dsp:cNvPr id="0" name=""/>
        <dsp:cNvSpPr/>
      </dsp:nvSpPr>
      <dsp:spPr>
        <a:xfrm>
          <a:off x="2743096" y="282836"/>
          <a:ext cx="1740535" cy="1740535"/>
        </a:xfrm>
        <a:prstGeom prst="roundRect">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Experiences of those voices who could have been an “after-thought” demonstrate the benefits of decolonising</a:t>
          </a:r>
          <a:endParaRPr lang="en-US" sz="1400" kern="1200" dirty="0"/>
        </a:p>
      </dsp:txBody>
      <dsp:txXfrm>
        <a:off x="2828062" y="367802"/>
        <a:ext cx="1570603" cy="1570603"/>
      </dsp:txXfrm>
    </dsp:sp>
    <dsp:sp modelId="{3FF55C1C-A1CA-3E4D-8E9D-0FAD07E36C7F}">
      <dsp:nvSpPr>
        <dsp:cNvPr id="0" name=""/>
        <dsp:cNvSpPr/>
      </dsp:nvSpPr>
      <dsp:spPr>
        <a:xfrm>
          <a:off x="697967" y="2327965"/>
          <a:ext cx="1740535" cy="1740535"/>
        </a:xfrm>
        <a:prstGeom prst="roundRect">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Personal and professional development in managing uncomfortable changes to my work style</a:t>
          </a:r>
          <a:endParaRPr lang="en-US" sz="1400" kern="1200"/>
        </a:p>
      </dsp:txBody>
      <dsp:txXfrm>
        <a:off x="782933" y="2412931"/>
        <a:ext cx="1570603" cy="1570603"/>
      </dsp:txXfrm>
    </dsp:sp>
    <dsp:sp modelId="{C6DEEA02-8B69-4048-9521-858B5BCC1C4B}">
      <dsp:nvSpPr>
        <dsp:cNvPr id="0" name=""/>
        <dsp:cNvSpPr/>
      </dsp:nvSpPr>
      <dsp:spPr>
        <a:xfrm>
          <a:off x="2743096" y="2327965"/>
          <a:ext cx="1740535" cy="1740535"/>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Bloody enjoyed it! and we formed strong working bonds for future activities</a:t>
          </a:r>
          <a:endParaRPr lang="en-US" sz="1400" kern="1200" dirty="0"/>
        </a:p>
      </dsp:txBody>
      <dsp:txXfrm>
        <a:off x="2828062" y="2412931"/>
        <a:ext cx="1570603" cy="15706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6478D-68A9-4C92-8240-120FFEAB69BB}">
      <dsp:nvSpPr>
        <dsp:cNvPr id="0" name=""/>
        <dsp:cNvSpPr/>
      </dsp:nvSpPr>
      <dsp:spPr>
        <a:xfrm>
          <a:off x="0" y="3399"/>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37CB8-B746-4A44-B4E6-B7C3C7873E7E}">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E5528C-E002-41BF-89B2-6F11CA7F1F52}">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dirty="0"/>
            <a:t>Changes being “suggested” by those in the 1-2-1 discussions – I reframed the explanation to explain that “</a:t>
          </a:r>
          <a:r>
            <a:rPr lang="en-GB" sz="1900" b="1" u="sng" kern="1200" dirty="0"/>
            <a:t>changes will be made</a:t>
          </a:r>
          <a:r>
            <a:rPr lang="en-GB" sz="1900" kern="1200" dirty="0"/>
            <a:t>” (transfer of power)</a:t>
          </a:r>
          <a:endParaRPr lang="en-US" sz="1900" kern="1200" dirty="0"/>
        </a:p>
      </dsp:txBody>
      <dsp:txXfrm>
        <a:off x="836323" y="3399"/>
        <a:ext cx="9679276" cy="724089"/>
      </dsp:txXfrm>
    </dsp:sp>
    <dsp:sp modelId="{D754C1E8-8DB9-482F-8924-BA29FE685791}">
      <dsp:nvSpPr>
        <dsp:cNvPr id="0" name=""/>
        <dsp:cNvSpPr/>
      </dsp:nvSpPr>
      <dsp:spPr>
        <a:xfrm>
          <a:off x="0" y="908511"/>
          <a:ext cx="10515600" cy="724089"/>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BF15CB85-EFA8-4CF9-B454-CBE6C2C99D9D}">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B15D68-8FC3-44D4-8AB3-959ED8798A7B}">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a:t>Enthusiasm and commitment across all contributors</a:t>
          </a:r>
          <a:endParaRPr lang="en-US" sz="1900" kern="1200"/>
        </a:p>
      </dsp:txBody>
      <dsp:txXfrm>
        <a:off x="836323" y="908511"/>
        <a:ext cx="9679276" cy="724089"/>
      </dsp:txXfrm>
    </dsp:sp>
    <dsp:sp modelId="{3A2E02B6-A8A9-4E04-B872-5EDF584E6213}">
      <dsp:nvSpPr>
        <dsp:cNvPr id="0" name=""/>
        <dsp:cNvSpPr/>
      </dsp:nvSpPr>
      <dsp:spPr>
        <a:xfrm>
          <a:off x="0" y="1813624"/>
          <a:ext cx="10515600" cy="724089"/>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652A0E02-674A-42A0-8053-113C60B82600}">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BC4E3B-6593-45DB-B023-DDCD8396FC6E}">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dirty="0"/>
            <a:t>Extensive experience in individuals who would not have been identified as “experts” in the initial stages</a:t>
          </a:r>
          <a:endParaRPr lang="en-US" sz="1900" kern="1200" dirty="0"/>
        </a:p>
      </dsp:txBody>
      <dsp:txXfrm>
        <a:off x="836323" y="1813624"/>
        <a:ext cx="9679276" cy="724089"/>
      </dsp:txXfrm>
    </dsp:sp>
    <dsp:sp modelId="{CEA19DDF-2D94-4EE7-A594-AA16AC4D8D99}">
      <dsp:nvSpPr>
        <dsp:cNvPr id="0" name=""/>
        <dsp:cNvSpPr/>
      </dsp:nvSpPr>
      <dsp:spPr>
        <a:xfrm>
          <a:off x="0" y="2718736"/>
          <a:ext cx="10515600" cy="724089"/>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CCC189BB-EE00-4767-8CF2-C3EB5B7B2F5E}">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FE9727-241B-4F60-8E67-AF5BD73E5E4C}">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a:t>Future projects and working relationships</a:t>
          </a:r>
          <a:endParaRPr lang="en-US" sz="1900" kern="1200"/>
        </a:p>
      </dsp:txBody>
      <dsp:txXfrm>
        <a:off x="836323" y="2718736"/>
        <a:ext cx="9679276" cy="724089"/>
      </dsp:txXfrm>
    </dsp:sp>
    <dsp:sp modelId="{73B717A7-AE98-48B4-B6CB-F8B57515286A}">
      <dsp:nvSpPr>
        <dsp:cNvPr id="0" name=""/>
        <dsp:cNvSpPr/>
      </dsp:nvSpPr>
      <dsp:spPr>
        <a:xfrm>
          <a:off x="0" y="3623848"/>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C58FE-2E8B-4757-8A92-570E37B6FAE2}">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6F025B-2671-480A-94BE-7BBD52DB8D23}">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b="1" u="sng" kern="1200"/>
            <a:t>Additional protocols needing to be broken! </a:t>
          </a:r>
          <a:endParaRPr lang="en-US" sz="1900" kern="1200"/>
        </a:p>
      </dsp:txBody>
      <dsp:txXfrm>
        <a:off x="836323" y="3623848"/>
        <a:ext cx="9679276" cy="7240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FFDD9-8CC7-4190-B07E-D1B895EE20C7}">
      <dsp:nvSpPr>
        <dsp:cNvPr id="0" name=""/>
        <dsp:cNvSpPr/>
      </dsp:nvSpPr>
      <dsp:spPr>
        <a:xfrm>
          <a:off x="0" y="1407"/>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47D5E-E6CB-4B72-9148-E06B66014392}">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7B7DEB-C4C6-4BF2-9885-A6B695A8FA9F}">
      <dsp:nvSpPr>
        <dsp:cNvPr id="0" name=""/>
        <dsp:cNvSpPr/>
      </dsp:nvSpPr>
      <dsp:spPr>
        <a:xfrm>
          <a:off x="692764" y="0"/>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GB" sz="1600" b="1" i="0" kern="1200" dirty="0"/>
            <a:t>Order of documents for students needs to be considered when asking them to decolonise – label them as doc 1, doc 2 etc. </a:t>
          </a:r>
          <a:endParaRPr lang="en-US" sz="1600" kern="1200" dirty="0"/>
        </a:p>
      </dsp:txBody>
      <dsp:txXfrm>
        <a:off x="692764" y="0"/>
        <a:ext cx="9822835" cy="599796"/>
      </dsp:txXfrm>
    </dsp:sp>
    <dsp:sp modelId="{49D52EA8-721A-41E1-B6D6-3424BA1CC8FF}">
      <dsp:nvSpPr>
        <dsp:cNvPr id="0" name=""/>
        <dsp:cNvSpPr/>
      </dsp:nvSpPr>
      <dsp:spPr>
        <a:xfrm>
          <a:off x="0" y="751152"/>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8D58ED-E459-4BA3-A3E9-E0916E274E17}">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D8D66C-1178-429A-AEE5-C8897D18BC95}">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GB" sz="1600" b="1" i="0" kern="1200"/>
            <a:t>Note to self: Remember to explain to students that the proposal is the central document, otherwise they may review things differently!</a:t>
          </a:r>
          <a:r>
            <a:rPr lang="en-GB" sz="1600" b="0" i="0" kern="1200"/>
            <a:t> </a:t>
          </a:r>
          <a:endParaRPr lang="en-US" sz="1600" kern="1200"/>
        </a:p>
      </dsp:txBody>
      <dsp:txXfrm>
        <a:off x="692764" y="751152"/>
        <a:ext cx="9822835" cy="599796"/>
      </dsp:txXfrm>
    </dsp:sp>
    <dsp:sp modelId="{C5193262-F9D4-499F-8F3A-F2A8E180A91D}">
      <dsp:nvSpPr>
        <dsp:cNvPr id="0" name=""/>
        <dsp:cNvSpPr/>
      </dsp:nvSpPr>
      <dsp:spPr>
        <a:xfrm>
          <a:off x="0" y="1500898"/>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2996EC-B0FD-4F06-8A13-6969C7A4E74B}">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4A170B-7917-486A-B2D9-1C13EBC482FA}">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GB" sz="1600" b="1" i="0" kern="1200"/>
            <a:t>Additional note – </a:t>
          </a:r>
          <a:r>
            <a:rPr lang="en-GB" sz="1600" b="0" i="0" kern="1200"/>
            <a:t>email content: language used when asking for expressions of interest  </a:t>
          </a:r>
          <a:endParaRPr lang="en-US" sz="1600" kern="1200"/>
        </a:p>
      </dsp:txBody>
      <dsp:txXfrm>
        <a:off x="692764" y="1500898"/>
        <a:ext cx="9822835" cy="599796"/>
      </dsp:txXfrm>
    </dsp:sp>
    <dsp:sp modelId="{E6285D5C-AC18-4328-8CC7-2ADF2AD01F73}">
      <dsp:nvSpPr>
        <dsp:cNvPr id="0" name=""/>
        <dsp:cNvSpPr/>
      </dsp:nvSpPr>
      <dsp:spPr>
        <a:xfrm>
          <a:off x="0" y="2250643"/>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C68592-946E-44A0-A277-5EF9A764CFC8}">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385DC7-3DD7-4DE6-9171-B223C8A6BF96}">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GB" sz="1600" b="1" kern="1200"/>
            <a:t>P</a:t>
          </a:r>
          <a:r>
            <a:rPr lang="en-GB" sz="1600" b="1" i="0" kern="1200"/>
            <a:t>ractice change</a:t>
          </a:r>
          <a:r>
            <a:rPr lang="en-GB" sz="1600" b="0" i="0" kern="1200"/>
            <a:t> – confirm the choice of language being used is accurate. It was unclear if participants in the decolonising had to be of all 3 named ethnicities, or exclusive to just those stated. </a:t>
          </a:r>
          <a:endParaRPr lang="en-US" sz="1600" kern="1200"/>
        </a:p>
      </dsp:txBody>
      <dsp:txXfrm>
        <a:off x="692764" y="2250643"/>
        <a:ext cx="9822835" cy="599796"/>
      </dsp:txXfrm>
    </dsp:sp>
    <dsp:sp modelId="{6C2D429E-1C21-47BC-BB35-E4284608A9D8}">
      <dsp:nvSpPr>
        <dsp:cNvPr id="0" name=""/>
        <dsp:cNvSpPr/>
      </dsp:nvSpPr>
      <dsp:spPr>
        <a:xfrm>
          <a:off x="0" y="3000388"/>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29900-8DA0-426E-8579-F2BEFEC5AFF1}">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8718CD-06E3-4606-AAAD-E324CD8FE054}">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GB" sz="1600" b="1" i="0" kern="1200"/>
            <a:t>Don’t pluck “good numbers” out of the air </a:t>
          </a:r>
          <a:r>
            <a:rPr lang="en-GB" sz="1600" b="0" i="0" kern="1200"/>
            <a:t>when creating methodologies or writing assignment tasks!!!  </a:t>
          </a:r>
          <a:endParaRPr lang="en-US" sz="1600" kern="1200"/>
        </a:p>
      </dsp:txBody>
      <dsp:txXfrm>
        <a:off x="692764" y="3000388"/>
        <a:ext cx="9822835" cy="599796"/>
      </dsp:txXfrm>
    </dsp:sp>
    <dsp:sp modelId="{FF055606-6CBD-42AE-8C5C-A77CA19B8848}">
      <dsp:nvSpPr>
        <dsp:cNvPr id="0" name=""/>
        <dsp:cNvSpPr/>
      </dsp:nvSpPr>
      <dsp:spPr>
        <a:xfrm>
          <a:off x="0" y="3750134"/>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0EA0DF-084E-44EB-88A6-C5BA2558085E}">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8BD0DA-CCAE-4B08-A110-F41AC0CC1E36}">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GB" sz="1600" b="1" i="0" kern="1200"/>
            <a:t>Strong support for items needing review in the marking grids </a:t>
          </a:r>
          <a:r>
            <a:rPr lang="en-GB" sz="1600" b="0" i="0" kern="1200"/>
            <a:t>– references, citations, spelling &amp; grammar </a:t>
          </a:r>
          <a:endParaRPr lang="en-US" sz="1600" kern="1200"/>
        </a:p>
      </dsp:txBody>
      <dsp:txXfrm>
        <a:off x="692764" y="3750134"/>
        <a:ext cx="9822835" cy="5997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34021-AD99-4D4C-983C-08F006B5C572}">
      <dsp:nvSpPr>
        <dsp:cNvPr id="0" name=""/>
        <dsp:cNvSpPr/>
      </dsp:nvSpPr>
      <dsp:spPr>
        <a:xfrm>
          <a:off x="47880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8F670-00FE-43F7-92DB-4309575FAB56}">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718E2E-B280-43E3-9CFD-85DF0D315818}">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b="1" kern="1200" dirty="0">
              <a:solidFill>
                <a:schemeClr val="bg1"/>
              </a:solidFill>
            </a:rPr>
            <a:t>Tradition in academia – “who is the lead author?”</a:t>
          </a:r>
          <a:endParaRPr lang="en-US" sz="1300" b="1" kern="1200" dirty="0">
            <a:solidFill>
              <a:schemeClr val="bg1"/>
            </a:solidFill>
          </a:endParaRPr>
        </a:p>
      </dsp:txBody>
      <dsp:txXfrm>
        <a:off x="127800" y="2535669"/>
        <a:ext cx="1800000" cy="720000"/>
      </dsp:txXfrm>
    </dsp:sp>
    <dsp:sp modelId="{2641BE64-3F0B-49EB-848F-51073F3D5739}">
      <dsp:nvSpPr>
        <dsp:cNvPr id="0" name=""/>
        <dsp:cNvSpPr/>
      </dsp:nvSpPr>
      <dsp:spPr>
        <a:xfrm>
          <a:off x="259380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F97772-8DB0-485B-8D95-9531F6EF05EA}">
      <dsp:nvSpPr>
        <dsp:cNvPr id="0" name=""/>
        <dsp:cNvSpPr/>
      </dsp:nvSpPr>
      <dsp:spPr>
        <a:xfrm>
          <a:off x="2827800" y="132966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6FD4AB-6602-4ADC-AF3C-E0146B1E6FB0}">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b="1" kern="1200" dirty="0">
              <a:solidFill>
                <a:schemeClr val="bg1"/>
              </a:solidFill>
            </a:rPr>
            <a:t>How does someone ACHIEVE the position of “lead author”?</a:t>
          </a:r>
          <a:endParaRPr lang="en-US" sz="1300" b="1" kern="1200" dirty="0">
            <a:solidFill>
              <a:schemeClr val="bg1"/>
            </a:solidFill>
          </a:endParaRPr>
        </a:p>
      </dsp:txBody>
      <dsp:txXfrm>
        <a:off x="2242800" y="2535669"/>
        <a:ext cx="1800000" cy="720000"/>
      </dsp:txXfrm>
    </dsp:sp>
    <dsp:sp modelId="{DC87881E-FB72-4706-8D87-31BE0C17078A}">
      <dsp:nvSpPr>
        <dsp:cNvPr id="0" name=""/>
        <dsp:cNvSpPr/>
      </dsp:nvSpPr>
      <dsp:spPr>
        <a:xfrm>
          <a:off x="470880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A7EC4C-87CA-4DF1-80C0-1D87ACEF0887}">
      <dsp:nvSpPr>
        <dsp:cNvPr id="0" name=""/>
        <dsp:cNvSpPr/>
      </dsp:nvSpPr>
      <dsp:spPr>
        <a:xfrm>
          <a:off x="4942800" y="1329669"/>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2464AD-E3BC-4F67-91AE-2428F55279B8}">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dirty="0">
              <a:solidFill>
                <a:schemeClr val="bg1"/>
              </a:solidFill>
            </a:rPr>
            <a:t>Funding, time, space, opportunity </a:t>
          </a:r>
        </a:p>
        <a:p>
          <a:pPr marL="0" lvl="0" indent="0" algn="ctr" defTabSz="577850">
            <a:lnSpc>
              <a:spcPct val="90000"/>
            </a:lnSpc>
            <a:spcBef>
              <a:spcPct val="0"/>
            </a:spcBef>
            <a:spcAft>
              <a:spcPct val="35000"/>
            </a:spcAft>
            <a:buNone/>
            <a:defRPr cap="all"/>
          </a:pPr>
          <a:r>
            <a:rPr lang="en-US" sz="1300" b="1" kern="1200" dirty="0">
              <a:solidFill>
                <a:schemeClr val="bg1"/>
              </a:solidFill>
            </a:rPr>
            <a:t>(sounds familiar??)</a:t>
          </a:r>
        </a:p>
      </dsp:txBody>
      <dsp:txXfrm>
        <a:off x="4357800" y="2535669"/>
        <a:ext cx="1800000" cy="720000"/>
      </dsp:txXfrm>
    </dsp:sp>
    <dsp:sp modelId="{A8A8432E-9EC1-446C-96D6-FF6C8F3B48D8}">
      <dsp:nvSpPr>
        <dsp:cNvPr id="0" name=""/>
        <dsp:cNvSpPr/>
      </dsp:nvSpPr>
      <dsp:spPr>
        <a:xfrm>
          <a:off x="682380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B2E5B0-26D9-44A5-98FF-4FD170201E98}">
      <dsp:nvSpPr>
        <dsp:cNvPr id="0" name=""/>
        <dsp:cNvSpPr/>
      </dsp:nvSpPr>
      <dsp:spPr>
        <a:xfrm>
          <a:off x="7057800" y="1329669"/>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E49F16-80FF-464C-943C-204B62BAD7D2}">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dirty="0" err="1">
              <a:solidFill>
                <a:schemeClr val="bg1"/>
              </a:solidFill>
            </a:rPr>
            <a:t>Recognise</a:t>
          </a:r>
          <a:r>
            <a:rPr lang="en-US" sz="1300" b="1" kern="1200" dirty="0">
              <a:solidFill>
                <a:schemeClr val="bg1"/>
              </a:solidFill>
            </a:rPr>
            <a:t> the imbalance of </a:t>
          </a:r>
          <a:r>
            <a:rPr lang="en-US" sz="1300" b="1" u="sng" kern="1200" dirty="0">
              <a:solidFill>
                <a:schemeClr val="bg1"/>
              </a:solidFill>
            </a:rPr>
            <a:t>power</a:t>
          </a:r>
          <a:r>
            <a:rPr lang="en-US" sz="1300" b="1" kern="1200" dirty="0">
              <a:solidFill>
                <a:schemeClr val="bg1"/>
              </a:solidFill>
            </a:rPr>
            <a:t> existing in authorship</a:t>
          </a:r>
        </a:p>
      </dsp:txBody>
      <dsp:txXfrm>
        <a:off x="6472800" y="2535669"/>
        <a:ext cx="1800000" cy="720000"/>
      </dsp:txXfrm>
    </dsp:sp>
    <dsp:sp modelId="{1FFA5634-4521-414D-8FB4-5C018D71613C}">
      <dsp:nvSpPr>
        <dsp:cNvPr id="0" name=""/>
        <dsp:cNvSpPr/>
      </dsp:nvSpPr>
      <dsp:spPr>
        <a:xfrm>
          <a:off x="893880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75806-2647-4C74-8403-8AD871C3F040}">
      <dsp:nvSpPr>
        <dsp:cNvPr id="0" name=""/>
        <dsp:cNvSpPr/>
      </dsp:nvSpPr>
      <dsp:spPr>
        <a:xfrm>
          <a:off x="9172800" y="1329669"/>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744E6D-E63B-4317-BDCE-A4C8509C1A4D}">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dirty="0">
              <a:solidFill>
                <a:schemeClr val="bg1"/>
              </a:solidFill>
            </a:rPr>
            <a:t>Alternative practice to “share” lead authorship</a:t>
          </a:r>
        </a:p>
      </dsp:txBody>
      <dsp:txXfrm>
        <a:off x="8587800" y="2535669"/>
        <a:ext cx="1800000" cy="720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14554-73DD-7849-B132-22538D8E5333}">
      <dsp:nvSpPr>
        <dsp:cNvPr id="0" name=""/>
        <dsp:cNvSpPr/>
      </dsp:nvSpPr>
      <dsp:spPr>
        <a:xfrm>
          <a:off x="1504131" y="666"/>
          <a:ext cx="2173337" cy="2173337"/>
        </a:xfrm>
        <a:prstGeom prst="downArrow">
          <a:avLst>
            <a:gd name="adj1" fmla="val 50000"/>
            <a:gd name="adj2" fmla="val 35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t>Decolonising is not a “buzz word” </a:t>
          </a:r>
        </a:p>
        <a:p>
          <a:pPr marL="0" lvl="0" indent="0" algn="ctr" defTabSz="533400">
            <a:lnSpc>
              <a:spcPct val="90000"/>
            </a:lnSpc>
            <a:spcBef>
              <a:spcPct val="0"/>
            </a:spcBef>
            <a:spcAft>
              <a:spcPct val="35000"/>
            </a:spcAft>
            <a:buNone/>
          </a:pPr>
          <a:endParaRPr lang="en-GB" sz="1200" b="1" kern="1200" dirty="0"/>
        </a:p>
        <a:p>
          <a:pPr marL="0" lvl="0" indent="0" algn="ctr" defTabSz="533400">
            <a:lnSpc>
              <a:spcPct val="90000"/>
            </a:lnSpc>
            <a:spcBef>
              <a:spcPct val="0"/>
            </a:spcBef>
            <a:spcAft>
              <a:spcPct val="35000"/>
            </a:spcAft>
            <a:buNone/>
          </a:pPr>
          <a:r>
            <a:rPr lang="en-GB" sz="1200" b="1" kern="1200" dirty="0"/>
            <a:t>Equity does not mean the same as Equality</a:t>
          </a:r>
          <a:endParaRPr lang="en-US" sz="1200" b="1" kern="1200" dirty="0"/>
        </a:p>
      </dsp:txBody>
      <dsp:txXfrm>
        <a:off x="2047465" y="666"/>
        <a:ext cx="1086669" cy="1793003"/>
      </dsp:txXfrm>
    </dsp:sp>
    <dsp:sp modelId="{E6D6DFA3-573C-6D42-AA92-FACDAA57C2FF}">
      <dsp:nvSpPr>
        <dsp:cNvPr id="0" name=""/>
        <dsp:cNvSpPr/>
      </dsp:nvSpPr>
      <dsp:spPr>
        <a:xfrm rot="7200000">
          <a:off x="2760831" y="2177334"/>
          <a:ext cx="2173337" cy="2173337"/>
        </a:xfrm>
        <a:prstGeom prst="downArrow">
          <a:avLst>
            <a:gd name="adj1" fmla="val 50000"/>
            <a:gd name="adj2" fmla="val 35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The </a:t>
          </a:r>
          <a:r>
            <a:rPr lang="en-GB" sz="1200" b="1" kern="1200" dirty="0"/>
            <a:t>effects</a:t>
          </a:r>
          <a:r>
            <a:rPr lang="en-GB" sz="1200" kern="1200" dirty="0"/>
            <a:t> can’t always be predicted, but the </a:t>
          </a:r>
          <a:r>
            <a:rPr lang="en-GB" sz="1200" b="1" kern="1200" dirty="0"/>
            <a:t>benefits</a:t>
          </a:r>
          <a:r>
            <a:rPr lang="en-GB" sz="1200" b="0" kern="1200" dirty="0"/>
            <a:t> of decolonising are evident</a:t>
          </a:r>
          <a:endParaRPr lang="en-US" sz="1200" kern="1200" dirty="0"/>
        </a:p>
      </dsp:txBody>
      <dsp:txXfrm rot="-5400000">
        <a:off x="3115687" y="2815752"/>
        <a:ext cx="1793003" cy="1086669"/>
      </dsp:txXfrm>
    </dsp:sp>
    <dsp:sp modelId="{2F338A34-B0AB-4E47-8AAB-1B0CDDBF6BDF}">
      <dsp:nvSpPr>
        <dsp:cNvPr id="0" name=""/>
        <dsp:cNvSpPr/>
      </dsp:nvSpPr>
      <dsp:spPr>
        <a:xfrm rot="14400000">
          <a:off x="247431" y="2177334"/>
          <a:ext cx="2173337" cy="2173337"/>
        </a:xfrm>
        <a:prstGeom prst="downArrow">
          <a:avLst>
            <a:gd name="adj1" fmla="val 50000"/>
            <a:gd name="adj2" fmla="val 35000"/>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The purpose is ensuring </a:t>
          </a:r>
          <a:r>
            <a:rPr lang="en-GB" sz="1200" b="1" kern="1200" dirty="0"/>
            <a:t>equity </a:t>
          </a:r>
          <a:r>
            <a:rPr lang="en-GB" sz="1200" b="0" kern="1200" dirty="0"/>
            <a:t>for voices of Black, Indigenous &amp; Minority individuals</a:t>
          </a:r>
          <a:endParaRPr lang="en-US" sz="1200" kern="1200" dirty="0"/>
        </a:p>
      </dsp:txBody>
      <dsp:txXfrm rot="5400000">
        <a:off x="272909" y="2815752"/>
        <a:ext cx="1793003" cy="1086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9D319-71C3-BE47-A487-3CE9863727EB}">
      <dsp:nvSpPr>
        <dsp:cNvPr id="0" name=""/>
        <dsp:cNvSpPr/>
      </dsp:nvSpPr>
      <dsp:spPr>
        <a:xfrm>
          <a:off x="0" y="4184751"/>
          <a:ext cx="1543049" cy="6865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9742" tIns="163576" rIns="109742" bIns="163576" numCol="1" spcCol="1270" anchor="ctr" anchorCtr="0">
          <a:noAutofit/>
        </a:bodyPr>
        <a:lstStyle/>
        <a:p>
          <a:pPr marL="0" lvl="0" indent="0" algn="ctr" defTabSz="1022350">
            <a:lnSpc>
              <a:spcPct val="90000"/>
            </a:lnSpc>
            <a:spcBef>
              <a:spcPct val="0"/>
            </a:spcBef>
            <a:spcAft>
              <a:spcPct val="35000"/>
            </a:spcAft>
            <a:buNone/>
          </a:pPr>
          <a:r>
            <a:rPr lang="en-US" sz="2300" kern="1200"/>
            <a:t>Stay ahead</a:t>
          </a:r>
        </a:p>
      </dsp:txBody>
      <dsp:txXfrm>
        <a:off x="0" y="4184751"/>
        <a:ext cx="1543049" cy="686543"/>
      </dsp:txXfrm>
    </dsp:sp>
    <dsp:sp modelId="{23DCD213-CEDF-EE4D-AB01-56D7085CA7B8}">
      <dsp:nvSpPr>
        <dsp:cNvPr id="0" name=""/>
        <dsp:cNvSpPr/>
      </dsp:nvSpPr>
      <dsp:spPr>
        <a:xfrm>
          <a:off x="1543049" y="4184751"/>
          <a:ext cx="4629149" cy="6865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901" tIns="152400" rIns="93901" bIns="152400" numCol="1" spcCol="1270" anchor="ctr" anchorCtr="0">
          <a:noAutofit/>
        </a:bodyPr>
        <a:lstStyle/>
        <a:p>
          <a:pPr marL="0" lvl="0" indent="0" algn="l" defTabSz="533400">
            <a:lnSpc>
              <a:spcPct val="90000"/>
            </a:lnSpc>
            <a:spcBef>
              <a:spcPct val="0"/>
            </a:spcBef>
            <a:spcAft>
              <a:spcPct val="35000"/>
            </a:spcAft>
            <a:buNone/>
          </a:pPr>
          <a:r>
            <a:rPr lang="en-US" sz="1200" kern="1200"/>
            <a:t>Stay ahead of the challenges, by embracing AI</a:t>
          </a:r>
        </a:p>
      </dsp:txBody>
      <dsp:txXfrm>
        <a:off x="1543049" y="4184751"/>
        <a:ext cx="4629149" cy="686543"/>
      </dsp:txXfrm>
    </dsp:sp>
    <dsp:sp modelId="{D27833CC-1C73-1141-B322-20BAB9435906}">
      <dsp:nvSpPr>
        <dsp:cNvPr id="0" name=""/>
        <dsp:cNvSpPr/>
      </dsp:nvSpPr>
      <dsp:spPr>
        <a:xfrm rot="10800000">
          <a:off x="0" y="3139146"/>
          <a:ext cx="1543049" cy="1055903"/>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9742" tIns="163576" rIns="109742"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Create</a:t>
          </a:r>
        </a:p>
      </dsp:txBody>
      <dsp:txXfrm rot="-10800000">
        <a:off x="0" y="3139146"/>
        <a:ext cx="1543049" cy="686337"/>
      </dsp:txXfrm>
    </dsp:sp>
    <dsp:sp modelId="{2C11241C-5837-8C46-B11A-8AB3C34ECD30}">
      <dsp:nvSpPr>
        <dsp:cNvPr id="0" name=""/>
        <dsp:cNvSpPr/>
      </dsp:nvSpPr>
      <dsp:spPr>
        <a:xfrm>
          <a:off x="1543049" y="3139146"/>
          <a:ext cx="4629149" cy="6863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901" tIns="152400" rIns="93901" bIns="152400" numCol="1" spcCol="1270" anchor="ctr" anchorCtr="0">
          <a:noAutofit/>
        </a:bodyPr>
        <a:lstStyle/>
        <a:p>
          <a:pPr marL="0" lvl="0" indent="0" algn="l" defTabSz="533400">
            <a:lnSpc>
              <a:spcPct val="90000"/>
            </a:lnSpc>
            <a:spcBef>
              <a:spcPct val="0"/>
            </a:spcBef>
            <a:spcAft>
              <a:spcPct val="35000"/>
            </a:spcAft>
            <a:buNone/>
          </a:pPr>
          <a:r>
            <a:rPr lang="en-US" sz="1200" kern="1200" dirty="0"/>
            <a:t>Create opportunity for HEI to reform and rethink assessment criteria measurements</a:t>
          </a:r>
        </a:p>
      </dsp:txBody>
      <dsp:txXfrm>
        <a:off x="1543049" y="3139146"/>
        <a:ext cx="4629149" cy="686337"/>
      </dsp:txXfrm>
    </dsp:sp>
    <dsp:sp modelId="{8CE0BDB5-226E-024E-9793-4435462B76F2}">
      <dsp:nvSpPr>
        <dsp:cNvPr id="0" name=""/>
        <dsp:cNvSpPr/>
      </dsp:nvSpPr>
      <dsp:spPr>
        <a:xfrm rot="10800000">
          <a:off x="0" y="2093540"/>
          <a:ext cx="1543049" cy="1055903"/>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9742" tIns="163576" rIns="109742" bIns="163576" numCol="1" spcCol="1270" anchor="ctr" anchorCtr="0">
          <a:noAutofit/>
        </a:bodyPr>
        <a:lstStyle/>
        <a:p>
          <a:pPr marL="0" lvl="0" indent="0" algn="ctr" defTabSz="1022350">
            <a:lnSpc>
              <a:spcPct val="90000"/>
            </a:lnSpc>
            <a:spcBef>
              <a:spcPct val="0"/>
            </a:spcBef>
            <a:spcAft>
              <a:spcPct val="35000"/>
            </a:spcAft>
            <a:buNone/>
          </a:pPr>
          <a:r>
            <a:rPr lang="en-US" sz="2300" kern="1200"/>
            <a:t>Teach</a:t>
          </a:r>
        </a:p>
      </dsp:txBody>
      <dsp:txXfrm rot="-10800000">
        <a:off x="0" y="2093540"/>
        <a:ext cx="1543049" cy="686337"/>
      </dsp:txXfrm>
    </dsp:sp>
    <dsp:sp modelId="{72A49ECB-566E-1D4B-9C42-519F34073CC9}">
      <dsp:nvSpPr>
        <dsp:cNvPr id="0" name=""/>
        <dsp:cNvSpPr/>
      </dsp:nvSpPr>
      <dsp:spPr>
        <a:xfrm>
          <a:off x="1543049" y="2093540"/>
          <a:ext cx="4629149" cy="6863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901" tIns="152400" rIns="93901" bIns="152400" numCol="1" spcCol="1270" anchor="ctr" anchorCtr="0">
          <a:noAutofit/>
        </a:bodyPr>
        <a:lstStyle/>
        <a:p>
          <a:pPr marL="0" lvl="0" indent="0" algn="l" defTabSz="533400">
            <a:lnSpc>
              <a:spcPct val="90000"/>
            </a:lnSpc>
            <a:spcBef>
              <a:spcPct val="0"/>
            </a:spcBef>
            <a:spcAft>
              <a:spcPct val="35000"/>
            </a:spcAft>
            <a:buNone/>
          </a:pPr>
          <a:r>
            <a:rPr lang="en-US" sz="1200" kern="1200"/>
            <a:t>Teach students to appraise and appreciate the potential of AI as a learning tool</a:t>
          </a:r>
        </a:p>
      </dsp:txBody>
      <dsp:txXfrm>
        <a:off x="1543049" y="2093540"/>
        <a:ext cx="4629149" cy="686337"/>
      </dsp:txXfrm>
    </dsp:sp>
    <dsp:sp modelId="{B7D46DF9-3F6D-D944-8CA8-748164C11AA1}">
      <dsp:nvSpPr>
        <dsp:cNvPr id="0" name=""/>
        <dsp:cNvSpPr/>
      </dsp:nvSpPr>
      <dsp:spPr>
        <a:xfrm rot="10800000">
          <a:off x="0" y="1047935"/>
          <a:ext cx="1543049" cy="1055903"/>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9742" tIns="163576" rIns="109742" bIns="163576" numCol="1" spcCol="1270" anchor="ctr" anchorCtr="0">
          <a:noAutofit/>
        </a:bodyPr>
        <a:lstStyle/>
        <a:p>
          <a:pPr marL="0" lvl="0" indent="0" algn="ctr" defTabSz="1022350">
            <a:lnSpc>
              <a:spcPct val="90000"/>
            </a:lnSpc>
            <a:spcBef>
              <a:spcPct val="0"/>
            </a:spcBef>
            <a:spcAft>
              <a:spcPct val="35000"/>
            </a:spcAft>
            <a:buNone/>
          </a:pPr>
          <a:r>
            <a:rPr lang="en-US" sz="2300" kern="1200"/>
            <a:t>Provide</a:t>
          </a:r>
        </a:p>
      </dsp:txBody>
      <dsp:txXfrm rot="-10800000">
        <a:off x="0" y="1047935"/>
        <a:ext cx="1543049" cy="686337"/>
      </dsp:txXfrm>
    </dsp:sp>
    <dsp:sp modelId="{14442965-9283-754A-A993-BCE28FB635D0}">
      <dsp:nvSpPr>
        <dsp:cNvPr id="0" name=""/>
        <dsp:cNvSpPr/>
      </dsp:nvSpPr>
      <dsp:spPr>
        <a:xfrm>
          <a:off x="1543049" y="1047935"/>
          <a:ext cx="4629149" cy="6863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901" tIns="152400" rIns="93901" bIns="152400" numCol="1" spcCol="1270" anchor="ctr" anchorCtr="0">
          <a:noAutofit/>
        </a:bodyPr>
        <a:lstStyle/>
        <a:p>
          <a:pPr marL="0" lvl="0" indent="0" algn="l" defTabSz="533400">
            <a:lnSpc>
              <a:spcPct val="90000"/>
            </a:lnSpc>
            <a:spcBef>
              <a:spcPct val="0"/>
            </a:spcBef>
            <a:spcAft>
              <a:spcPct val="35000"/>
            </a:spcAft>
            <a:buNone/>
          </a:pPr>
          <a:r>
            <a:rPr lang="en-US" sz="1200" kern="1200"/>
            <a:t>Provide experiential learning and transferable skills</a:t>
          </a:r>
        </a:p>
      </dsp:txBody>
      <dsp:txXfrm>
        <a:off x="1543049" y="1047935"/>
        <a:ext cx="4629149" cy="686337"/>
      </dsp:txXfrm>
    </dsp:sp>
    <dsp:sp modelId="{A5BDA8DB-D90F-B942-B759-6F62B08B4ECA}">
      <dsp:nvSpPr>
        <dsp:cNvPr id="0" name=""/>
        <dsp:cNvSpPr/>
      </dsp:nvSpPr>
      <dsp:spPr>
        <a:xfrm rot="10800000">
          <a:off x="0" y="2329"/>
          <a:ext cx="1543049" cy="1055903"/>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9742" tIns="163576" rIns="109742" bIns="163576" numCol="1" spcCol="1270" anchor="ctr" anchorCtr="0">
          <a:noAutofit/>
        </a:bodyPr>
        <a:lstStyle/>
        <a:p>
          <a:pPr marL="0" lvl="0" indent="0" algn="ctr" defTabSz="1022350">
            <a:lnSpc>
              <a:spcPct val="90000"/>
            </a:lnSpc>
            <a:spcBef>
              <a:spcPct val="0"/>
            </a:spcBef>
            <a:spcAft>
              <a:spcPct val="35000"/>
            </a:spcAft>
            <a:buNone/>
          </a:pPr>
          <a:r>
            <a:rPr lang="en-US" sz="2300" kern="1200"/>
            <a:t>Remove</a:t>
          </a:r>
        </a:p>
      </dsp:txBody>
      <dsp:txXfrm rot="-10800000">
        <a:off x="0" y="2329"/>
        <a:ext cx="1543049" cy="686337"/>
      </dsp:txXfrm>
    </dsp:sp>
    <dsp:sp modelId="{466A0ED6-16FD-D441-9C8B-3672D0E0228D}">
      <dsp:nvSpPr>
        <dsp:cNvPr id="0" name=""/>
        <dsp:cNvSpPr/>
      </dsp:nvSpPr>
      <dsp:spPr>
        <a:xfrm>
          <a:off x="1543049" y="2329"/>
          <a:ext cx="4629149" cy="6863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901" tIns="152400" rIns="93901" bIns="152400" numCol="1" spcCol="1270" anchor="ctr" anchorCtr="0">
          <a:noAutofit/>
        </a:bodyPr>
        <a:lstStyle/>
        <a:p>
          <a:pPr marL="0" lvl="0" indent="0" algn="l" defTabSz="533400">
            <a:lnSpc>
              <a:spcPct val="90000"/>
            </a:lnSpc>
            <a:spcBef>
              <a:spcPct val="0"/>
            </a:spcBef>
            <a:spcAft>
              <a:spcPct val="35000"/>
            </a:spcAft>
            <a:buNone/>
          </a:pPr>
          <a:r>
            <a:rPr lang="en-US" sz="1200" kern="1200"/>
            <a:t>Remove “temptation” by integrating ChatGPT (or other generative AI) into assignment tasks</a:t>
          </a:r>
        </a:p>
      </dsp:txBody>
      <dsp:txXfrm>
        <a:off x="1543049" y="2329"/>
        <a:ext cx="4629149" cy="686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0DD5F-1AED-594E-AE6F-D042F3FC7262}">
      <dsp:nvSpPr>
        <dsp:cNvPr id="0" name=""/>
        <dsp:cNvSpPr/>
      </dsp:nvSpPr>
      <dsp:spPr>
        <a:xfrm>
          <a:off x="3085414" y="534447"/>
          <a:ext cx="411526" cy="91440"/>
        </a:xfrm>
        <a:custGeom>
          <a:avLst/>
          <a:gdLst/>
          <a:ahLst/>
          <a:cxnLst/>
          <a:rect l="0" t="0" r="0" b="0"/>
          <a:pathLst>
            <a:path>
              <a:moveTo>
                <a:pt x="0" y="45720"/>
              </a:moveTo>
              <a:lnTo>
                <a:pt x="41152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280124" y="577957"/>
        <a:ext cx="22106" cy="4421"/>
      </dsp:txXfrm>
    </dsp:sp>
    <dsp:sp modelId="{8C38306E-C7A6-EA4C-A114-F05DC29D8110}">
      <dsp:nvSpPr>
        <dsp:cNvPr id="0" name=""/>
        <dsp:cNvSpPr/>
      </dsp:nvSpPr>
      <dsp:spPr>
        <a:xfrm>
          <a:off x="1164924" y="3480"/>
          <a:ext cx="1922290" cy="1153374"/>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4194" tIns="98873" rIns="94194" bIns="98873" numCol="1" spcCol="1270" anchor="ctr" anchorCtr="0">
          <a:noAutofit/>
        </a:bodyPr>
        <a:lstStyle/>
        <a:p>
          <a:pPr marL="0" lvl="0" indent="0" algn="ctr" defTabSz="622300">
            <a:lnSpc>
              <a:spcPct val="90000"/>
            </a:lnSpc>
            <a:spcBef>
              <a:spcPct val="0"/>
            </a:spcBef>
            <a:spcAft>
              <a:spcPct val="35000"/>
            </a:spcAft>
            <a:buNone/>
          </a:pPr>
          <a:r>
            <a:rPr lang="en-US" sz="1400" b="1" kern="1200" dirty="0"/>
            <a:t>Draft project proposal and assignment created by the “digital lead” for iHSC at LSBU</a:t>
          </a:r>
        </a:p>
      </dsp:txBody>
      <dsp:txXfrm>
        <a:off x="1164924" y="3480"/>
        <a:ext cx="1922290" cy="1153374"/>
      </dsp:txXfrm>
    </dsp:sp>
    <dsp:sp modelId="{76C9E1C5-E311-7B41-A86B-D6F706FAFC14}">
      <dsp:nvSpPr>
        <dsp:cNvPr id="0" name=""/>
        <dsp:cNvSpPr/>
      </dsp:nvSpPr>
      <dsp:spPr>
        <a:xfrm>
          <a:off x="2126069" y="1155055"/>
          <a:ext cx="2364417" cy="411526"/>
        </a:xfrm>
        <a:custGeom>
          <a:avLst/>
          <a:gdLst/>
          <a:ahLst/>
          <a:cxnLst/>
          <a:rect l="0" t="0" r="0" b="0"/>
          <a:pathLst>
            <a:path>
              <a:moveTo>
                <a:pt x="2364417" y="0"/>
              </a:moveTo>
              <a:lnTo>
                <a:pt x="2364417" y="222863"/>
              </a:lnTo>
              <a:lnTo>
                <a:pt x="0" y="222863"/>
              </a:lnTo>
              <a:lnTo>
                <a:pt x="0" y="411526"/>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248143" y="1358607"/>
        <a:ext cx="120269" cy="4421"/>
      </dsp:txXfrm>
    </dsp:sp>
    <dsp:sp modelId="{881E28D5-DB2D-7045-9667-514FBC83364E}">
      <dsp:nvSpPr>
        <dsp:cNvPr id="0" name=""/>
        <dsp:cNvSpPr/>
      </dsp:nvSpPr>
      <dsp:spPr>
        <a:xfrm>
          <a:off x="3529341" y="3480"/>
          <a:ext cx="1922290" cy="1153374"/>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4194" tIns="98873" rIns="94194" bIns="98873" numCol="1" spcCol="1270" anchor="ctr" anchorCtr="0">
          <a:noAutofit/>
        </a:bodyPr>
        <a:lstStyle/>
        <a:p>
          <a:pPr marL="0" lvl="0" indent="0" algn="ctr" defTabSz="622300">
            <a:lnSpc>
              <a:spcPct val="90000"/>
            </a:lnSpc>
            <a:spcBef>
              <a:spcPct val="0"/>
            </a:spcBef>
            <a:spcAft>
              <a:spcPct val="35000"/>
            </a:spcAft>
            <a:buNone/>
          </a:pPr>
          <a:r>
            <a:rPr lang="en-US" sz="1400" b="1" kern="1200" dirty="0"/>
            <a:t>Carefully planned structure of processes from start to finish</a:t>
          </a:r>
        </a:p>
      </dsp:txBody>
      <dsp:txXfrm>
        <a:off x="3529341" y="3480"/>
        <a:ext cx="1922290" cy="1153374"/>
      </dsp:txXfrm>
    </dsp:sp>
    <dsp:sp modelId="{9DEE3188-441F-7541-9DA9-53D89392AE4E}">
      <dsp:nvSpPr>
        <dsp:cNvPr id="0" name=""/>
        <dsp:cNvSpPr/>
      </dsp:nvSpPr>
      <dsp:spPr>
        <a:xfrm>
          <a:off x="3085414" y="2129949"/>
          <a:ext cx="411526" cy="91440"/>
        </a:xfrm>
        <a:custGeom>
          <a:avLst/>
          <a:gdLst/>
          <a:ahLst/>
          <a:cxnLst/>
          <a:rect l="0" t="0" r="0" b="0"/>
          <a:pathLst>
            <a:path>
              <a:moveTo>
                <a:pt x="0" y="45720"/>
              </a:moveTo>
              <a:lnTo>
                <a:pt x="41152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280124" y="2173458"/>
        <a:ext cx="22106" cy="4421"/>
      </dsp:txXfrm>
    </dsp:sp>
    <dsp:sp modelId="{C85DF3D3-81F7-C84F-A972-E36FC90891AF}">
      <dsp:nvSpPr>
        <dsp:cNvPr id="0" name=""/>
        <dsp:cNvSpPr/>
      </dsp:nvSpPr>
      <dsp:spPr>
        <a:xfrm>
          <a:off x="1164924" y="1598981"/>
          <a:ext cx="1922290" cy="1153374"/>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4194" tIns="98873" rIns="94194" bIns="98873" numCol="1" spcCol="1270" anchor="ctr" anchorCtr="0">
          <a:noAutofit/>
        </a:bodyPr>
        <a:lstStyle/>
        <a:p>
          <a:pPr marL="0" lvl="0" indent="0" algn="ctr" defTabSz="622300">
            <a:lnSpc>
              <a:spcPct val="90000"/>
            </a:lnSpc>
            <a:spcBef>
              <a:spcPct val="0"/>
            </a:spcBef>
            <a:spcAft>
              <a:spcPct val="35000"/>
            </a:spcAft>
            <a:buNone/>
          </a:pPr>
          <a:r>
            <a:rPr lang="en-US" sz="1400" b="1" kern="1200" dirty="0" err="1"/>
            <a:t>Decolonising</a:t>
          </a:r>
          <a:r>
            <a:rPr lang="en-US" sz="1400" b="1" kern="1200" dirty="0"/>
            <a:t> processes were planned at every stage of reviewing outcomes</a:t>
          </a:r>
        </a:p>
      </dsp:txBody>
      <dsp:txXfrm>
        <a:off x="1164924" y="1598981"/>
        <a:ext cx="1922290" cy="1153374"/>
      </dsp:txXfrm>
    </dsp:sp>
    <dsp:sp modelId="{815E23A0-CF69-DA48-81A1-299B9F90FA3A}">
      <dsp:nvSpPr>
        <dsp:cNvPr id="0" name=""/>
        <dsp:cNvSpPr/>
      </dsp:nvSpPr>
      <dsp:spPr>
        <a:xfrm>
          <a:off x="3326597" y="2750556"/>
          <a:ext cx="1163889" cy="415007"/>
        </a:xfrm>
        <a:custGeom>
          <a:avLst/>
          <a:gdLst/>
          <a:ahLst/>
          <a:cxnLst/>
          <a:rect l="0" t="0" r="0" b="0"/>
          <a:pathLst>
            <a:path>
              <a:moveTo>
                <a:pt x="1163889" y="0"/>
              </a:moveTo>
              <a:lnTo>
                <a:pt x="1163889" y="224603"/>
              </a:lnTo>
              <a:lnTo>
                <a:pt x="0" y="224603"/>
              </a:lnTo>
              <a:lnTo>
                <a:pt x="0" y="415007"/>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877385" y="2955849"/>
        <a:ext cx="62313" cy="4421"/>
      </dsp:txXfrm>
    </dsp:sp>
    <dsp:sp modelId="{47B99214-4673-F642-BE9A-A5F98841B249}">
      <dsp:nvSpPr>
        <dsp:cNvPr id="0" name=""/>
        <dsp:cNvSpPr/>
      </dsp:nvSpPr>
      <dsp:spPr>
        <a:xfrm>
          <a:off x="3529341" y="1598981"/>
          <a:ext cx="1922290" cy="1153374"/>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4194" tIns="98873" rIns="94194" bIns="98873" numCol="1" spcCol="1270" anchor="ctr" anchorCtr="0">
          <a:noAutofit/>
        </a:bodyPr>
        <a:lstStyle/>
        <a:p>
          <a:pPr marL="0" lvl="0" indent="0" algn="ctr" defTabSz="622300">
            <a:lnSpc>
              <a:spcPct val="90000"/>
            </a:lnSpc>
            <a:spcBef>
              <a:spcPct val="0"/>
            </a:spcBef>
            <a:spcAft>
              <a:spcPct val="35000"/>
            </a:spcAft>
            <a:buNone/>
          </a:pPr>
          <a:r>
            <a:rPr lang="en-US" sz="1400" b="1" kern="1200" dirty="0"/>
            <a:t>Pre-submission discussion with a </a:t>
          </a:r>
          <a:r>
            <a:rPr lang="en-US" sz="1400" b="1" kern="1200" dirty="0" err="1"/>
            <a:t>decolonising</a:t>
          </a:r>
          <a:r>
            <a:rPr lang="en-US" sz="1400" b="1" kern="1200" dirty="0"/>
            <a:t> expert</a:t>
          </a:r>
        </a:p>
      </dsp:txBody>
      <dsp:txXfrm>
        <a:off x="3529341" y="1598981"/>
        <a:ext cx="1922290" cy="1153374"/>
      </dsp:txXfrm>
    </dsp:sp>
    <dsp:sp modelId="{C68919EA-5C33-F84F-8561-7F1F98B439BE}">
      <dsp:nvSpPr>
        <dsp:cNvPr id="0" name=""/>
        <dsp:cNvSpPr/>
      </dsp:nvSpPr>
      <dsp:spPr>
        <a:xfrm>
          <a:off x="2365452" y="3197963"/>
          <a:ext cx="1922290" cy="1153374"/>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4194" tIns="98873" rIns="94194" bIns="98873" numCol="1" spcCol="1270" anchor="ctr" anchorCtr="0">
          <a:noAutofit/>
        </a:bodyPr>
        <a:lstStyle/>
        <a:p>
          <a:pPr marL="0" lvl="0" indent="0" algn="ctr" defTabSz="800100">
            <a:lnSpc>
              <a:spcPct val="90000"/>
            </a:lnSpc>
            <a:spcBef>
              <a:spcPct val="0"/>
            </a:spcBef>
            <a:spcAft>
              <a:spcPct val="35000"/>
            </a:spcAft>
            <a:buNone/>
          </a:pPr>
          <a:r>
            <a:rPr lang="en-US" sz="1800" b="1" u="none" kern="1200" dirty="0"/>
            <a:t>“Why not </a:t>
          </a:r>
          <a:r>
            <a:rPr lang="en-US" sz="1800" b="1" u="none" kern="1200" dirty="0" err="1"/>
            <a:t>decolonise</a:t>
          </a:r>
          <a:r>
            <a:rPr lang="en-US" sz="1800" b="1" u="none" kern="1200" dirty="0"/>
            <a:t> the planning stage?”</a:t>
          </a:r>
        </a:p>
      </dsp:txBody>
      <dsp:txXfrm>
        <a:off x="2365452" y="3197963"/>
        <a:ext cx="1922290" cy="1153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FAC76-2F18-4596-AC4F-37B52758E26B}">
      <dsp:nvSpPr>
        <dsp:cNvPr id="0" name=""/>
        <dsp:cNvSpPr/>
      </dsp:nvSpPr>
      <dsp:spPr>
        <a:xfrm>
          <a:off x="0" y="1805"/>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21F23-60DF-4A2A-A186-18FCAC8F8527}">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46891A-C87A-4EE7-AACA-25F7255D35DB}">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dirty="0"/>
            <a:t>Invitation for “Black, Asian and Minority Ethnicity” </a:t>
          </a:r>
          <a:r>
            <a:rPr lang="en-US" sz="2200" b="1" kern="1200" dirty="0"/>
            <a:t>academics</a:t>
          </a:r>
          <a:r>
            <a:rPr lang="en-US" sz="2200" kern="1200" dirty="0"/>
            <a:t> to take part in the development stage (</a:t>
          </a:r>
          <a:r>
            <a:rPr lang="en-US" sz="2200" b="1" kern="1200" dirty="0"/>
            <a:t>students</a:t>
          </a:r>
          <a:r>
            <a:rPr lang="en-US" sz="2200" b="0" kern="1200" dirty="0"/>
            <a:t> were also invited, only 1 participated)</a:t>
          </a:r>
          <a:endParaRPr lang="en-US" sz="2200" kern="1200" dirty="0"/>
        </a:p>
      </dsp:txBody>
      <dsp:txXfrm>
        <a:off x="1057183" y="1805"/>
        <a:ext cx="9458416" cy="915310"/>
      </dsp:txXfrm>
    </dsp:sp>
    <dsp:sp modelId="{8B5FDA1D-4952-488F-A1CD-F4345156E9D0}">
      <dsp:nvSpPr>
        <dsp:cNvPr id="0" name=""/>
        <dsp:cNvSpPr/>
      </dsp:nvSpPr>
      <dsp:spPr>
        <a:xfrm>
          <a:off x="0" y="1145944"/>
          <a:ext cx="10515600" cy="915310"/>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9967C4C0-3997-4086-A4C1-C4D88FD4DFAD}">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9A2881-6413-4D73-B4E0-6007A6F3FA15}">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b="1" u="sng" kern="1200" dirty="0"/>
            <a:t>1-2-1 discussions on the project &amp; documents via MS Teams</a:t>
          </a:r>
          <a:endParaRPr lang="en-US" sz="2200" kern="1200" dirty="0"/>
        </a:p>
      </dsp:txBody>
      <dsp:txXfrm>
        <a:off x="1057183" y="1145944"/>
        <a:ext cx="9458416" cy="915310"/>
      </dsp:txXfrm>
    </dsp:sp>
    <dsp:sp modelId="{8210085C-A749-4C55-95FA-9B1D88E8ED6E}">
      <dsp:nvSpPr>
        <dsp:cNvPr id="0" name=""/>
        <dsp:cNvSpPr/>
      </dsp:nvSpPr>
      <dsp:spPr>
        <a:xfrm>
          <a:off x="0" y="2290082"/>
          <a:ext cx="10515600" cy="915310"/>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BB43EC06-4AFC-44C0-AFE2-F8E1B8CF03E9}">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2824AE-B06D-442E-93C0-327D9CE1FEC9}">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All changes suggested were made indiscriminately</a:t>
          </a:r>
        </a:p>
      </dsp:txBody>
      <dsp:txXfrm>
        <a:off x="1057183" y="2290082"/>
        <a:ext cx="9458416" cy="915310"/>
      </dsp:txXfrm>
    </dsp:sp>
    <dsp:sp modelId="{D5865616-D46D-4422-81C9-32E36E6D4B27}">
      <dsp:nvSpPr>
        <dsp:cNvPr id="0" name=""/>
        <dsp:cNvSpPr/>
      </dsp:nvSpPr>
      <dsp:spPr>
        <a:xfrm>
          <a:off x="0" y="3434221"/>
          <a:ext cx="10515600" cy="915310"/>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72FA6ADB-52DA-45BB-BCA4-4F7599345A2C}">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6BCE77-8E42-4017-9539-DE39458859C7}">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dirty="0"/>
            <a:t>Open for wider discussion – no rigid instruction on what each person could bring to the development</a:t>
          </a:r>
        </a:p>
      </dsp:txBody>
      <dsp:txXfrm>
        <a:off x="1057183" y="3434221"/>
        <a:ext cx="9458416" cy="915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B890F-1BE5-4010-B8E0-957C02828F81}">
      <dsp:nvSpPr>
        <dsp:cNvPr id="0" name=""/>
        <dsp:cNvSpPr/>
      </dsp:nvSpPr>
      <dsp:spPr>
        <a:xfrm>
          <a:off x="0" y="1407"/>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72B78A-5C4A-4EC5-B152-2F9EB177F5CB}">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446E4E-9491-4D98-8F39-B40AE39E8FC7}">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90000"/>
            </a:lnSpc>
            <a:spcBef>
              <a:spcPct val="0"/>
            </a:spcBef>
            <a:spcAft>
              <a:spcPct val="35000"/>
            </a:spcAft>
            <a:buNone/>
          </a:pPr>
          <a:r>
            <a:rPr lang="en-US" sz="1900" kern="1200"/>
            <a:t>Clarity of language being used in documents</a:t>
          </a:r>
        </a:p>
      </dsp:txBody>
      <dsp:txXfrm>
        <a:off x="692764" y="1407"/>
        <a:ext cx="9822835" cy="599796"/>
      </dsp:txXfrm>
    </dsp:sp>
    <dsp:sp modelId="{F3DB9351-984B-44E1-9E52-B53C2B00C395}">
      <dsp:nvSpPr>
        <dsp:cNvPr id="0" name=""/>
        <dsp:cNvSpPr/>
      </dsp:nvSpPr>
      <dsp:spPr>
        <a:xfrm>
          <a:off x="0" y="751152"/>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D424A7-6EF6-4A72-86C8-7A8B40BC2EF7}">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E410CA-50EE-4746-AF4D-766697084508}">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90000"/>
            </a:lnSpc>
            <a:spcBef>
              <a:spcPct val="0"/>
            </a:spcBef>
            <a:spcAft>
              <a:spcPct val="35000"/>
            </a:spcAft>
            <a:buNone/>
          </a:pPr>
          <a:r>
            <a:rPr lang="en-US" sz="1900" kern="1200"/>
            <a:t>Inaccuracies and “bad habits” identified and improved</a:t>
          </a:r>
        </a:p>
      </dsp:txBody>
      <dsp:txXfrm>
        <a:off x="692764" y="751152"/>
        <a:ext cx="9822835" cy="599796"/>
      </dsp:txXfrm>
    </dsp:sp>
    <dsp:sp modelId="{BB86A81B-A693-40E7-B3CE-A72C7FDEBA78}">
      <dsp:nvSpPr>
        <dsp:cNvPr id="0" name=""/>
        <dsp:cNvSpPr/>
      </dsp:nvSpPr>
      <dsp:spPr>
        <a:xfrm>
          <a:off x="0" y="1500898"/>
          <a:ext cx="10515600" cy="599796"/>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563C0C41-2B02-4E1E-9265-4DAC03999A40}">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BD6F2F-5DB3-469A-9D55-F4A39E401989}">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90000"/>
            </a:lnSpc>
            <a:spcBef>
              <a:spcPct val="0"/>
            </a:spcBef>
            <a:spcAft>
              <a:spcPct val="35000"/>
            </a:spcAft>
            <a:buNone/>
          </a:pPr>
          <a:r>
            <a:rPr lang="en-US" sz="1900" kern="1200"/>
            <a:t>Discussion of additional projects and ideas</a:t>
          </a:r>
        </a:p>
      </dsp:txBody>
      <dsp:txXfrm>
        <a:off x="692764" y="1500898"/>
        <a:ext cx="9822835" cy="599796"/>
      </dsp:txXfrm>
    </dsp:sp>
    <dsp:sp modelId="{91F89461-70C5-40C6-BF33-11B68F5ADA9E}">
      <dsp:nvSpPr>
        <dsp:cNvPr id="0" name=""/>
        <dsp:cNvSpPr/>
      </dsp:nvSpPr>
      <dsp:spPr>
        <a:xfrm>
          <a:off x="0" y="2250643"/>
          <a:ext cx="10515600" cy="599796"/>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7B3D215C-3C08-40EE-AA7F-C5F9DF3B4A52}">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4F11AE-9699-4646-92CE-E14B741B90E8}">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90000"/>
            </a:lnSpc>
            <a:spcBef>
              <a:spcPct val="0"/>
            </a:spcBef>
            <a:spcAft>
              <a:spcPct val="35000"/>
            </a:spcAft>
            <a:buNone/>
          </a:pPr>
          <a:r>
            <a:rPr lang="en-US" sz="1900" kern="1200"/>
            <a:t>Collective ownership of the work</a:t>
          </a:r>
        </a:p>
      </dsp:txBody>
      <dsp:txXfrm>
        <a:off x="692764" y="2250643"/>
        <a:ext cx="9822835" cy="599796"/>
      </dsp:txXfrm>
    </dsp:sp>
    <dsp:sp modelId="{20180E33-4AC1-4333-9472-C1D0A7E7ACF0}">
      <dsp:nvSpPr>
        <dsp:cNvPr id="0" name=""/>
        <dsp:cNvSpPr/>
      </dsp:nvSpPr>
      <dsp:spPr>
        <a:xfrm>
          <a:off x="0" y="3000388"/>
          <a:ext cx="10515600" cy="599796"/>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21842525-7320-471B-B766-64D0B70869AA}">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AA3435-E78F-4357-86A1-78816F9855DD}">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90000"/>
            </a:lnSpc>
            <a:spcBef>
              <a:spcPct val="0"/>
            </a:spcBef>
            <a:spcAft>
              <a:spcPct val="35000"/>
            </a:spcAft>
            <a:buNone/>
          </a:pPr>
          <a:r>
            <a:rPr lang="en-US" sz="1900" kern="1200"/>
            <a:t>Proposal submitted</a:t>
          </a:r>
        </a:p>
      </dsp:txBody>
      <dsp:txXfrm>
        <a:off x="692764" y="3000388"/>
        <a:ext cx="9822835" cy="599796"/>
      </dsp:txXfrm>
    </dsp:sp>
    <dsp:sp modelId="{0DE2F369-A5C8-4726-B6A2-D8371A5ECE10}">
      <dsp:nvSpPr>
        <dsp:cNvPr id="0" name=""/>
        <dsp:cNvSpPr/>
      </dsp:nvSpPr>
      <dsp:spPr>
        <a:xfrm>
          <a:off x="0" y="3750134"/>
          <a:ext cx="10515600" cy="599796"/>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69DD4522-89BE-45D0-9124-A8FB4F732F18}">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D525C4-4CB9-407F-B12B-4135C571F3E0}">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90000"/>
            </a:lnSpc>
            <a:spcBef>
              <a:spcPct val="0"/>
            </a:spcBef>
            <a:spcAft>
              <a:spcPct val="35000"/>
            </a:spcAft>
            <a:buNone/>
          </a:pPr>
          <a:r>
            <a:rPr lang="en-US" sz="1900" b="1" u="sng" kern="1200"/>
            <a:t>Individual experiences and observations</a:t>
          </a:r>
          <a:endParaRPr lang="en-US" sz="1900" kern="1200"/>
        </a:p>
      </dsp:txBody>
      <dsp:txXfrm>
        <a:off x="692764" y="3750134"/>
        <a:ext cx="9822835" cy="5997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32947-8143-4BF3-AC40-9FCC74EF352D}">
      <dsp:nvSpPr>
        <dsp:cNvPr id="0" name=""/>
        <dsp:cNvSpPr/>
      </dsp:nvSpPr>
      <dsp:spPr>
        <a:xfrm>
          <a:off x="0" y="1805"/>
          <a:ext cx="10515600" cy="915310"/>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2D7BCAF8-202C-4E13-BF99-7FCBB18CF9A8}">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F15F09-27C8-4CD3-9CC6-A20BCD540569}">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90000"/>
            </a:lnSpc>
            <a:spcBef>
              <a:spcPct val="0"/>
            </a:spcBef>
            <a:spcAft>
              <a:spcPct val="35000"/>
            </a:spcAft>
            <a:buNone/>
          </a:pPr>
          <a:r>
            <a:rPr lang="en-GB" sz="2100" kern="1200"/>
            <a:t>“I don’t know enough about it”</a:t>
          </a:r>
          <a:endParaRPr lang="en-US" sz="2100" kern="1200"/>
        </a:p>
      </dsp:txBody>
      <dsp:txXfrm>
        <a:off x="1057183" y="1805"/>
        <a:ext cx="9458416" cy="915310"/>
      </dsp:txXfrm>
    </dsp:sp>
    <dsp:sp modelId="{7AC512C4-DAAC-465E-BD67-2283CABCE70B}">
      <dsp:nvSpPr>
        <dsp:cNvPr id="0" name=""/>
        <dsp:cNvSpPr/>
      </dsp:nvSpPr>
      <dsp:spPr>
        <a:xfrm>
          <a:off x="0" y="1145944"/>
          <a:ext cx="10515600" cy="915310"/>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1BABA7BA-9F64-4619-B6C4-174FA35529A7}">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BFB7F6-CF5F-4F33-856D-5BF8089CFB33}">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90000"/>
            </a:lnSpc>
            <a:spcBef>
              <a:spcPct val="0"/>
            </a:spcBef>
            <a:spcAft>
              <a:spcPct val="35000"/>
            </a:spcAft>
            <a:buNone/>
          </a:pPr>
          <a:r>
            <a:rPr lang="en-GB" sz="2100" kern="1200"/>
            <a:t>Concern regarding its use to replace independent research and authentic analysis.</a:t>
          </a:r>
          <a:endParaRPr lang="en-US" sz="2100" kern="1200"/>
        </a:p>
      </dsp:txBody>
      <dsp:txXfrm>
        <a:off x="1057183" y="1145944"/>
        <a:ext cx="9458416" cy="915310"/>
      </dsp:txXfrm>
    </dsp:sp>
    <dsp:sp modelId="{5ACE9B3C-B160-4882-8EDE-AA6B16CB9F76}">
      <dsp:nvSpPr>
        <dsp:cNvPr id="0" name=""/>
        <dsp:cNvSpPr/>
      </dsp:nvSpPr>
      <dsp:spPr>
        <a:xfrm>
          <a:off x="0" y="2290082"/>
          <a:ext cx="10515600" cy="915310"/>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E34E0843-65FB-45F8-BE0A-5541588CC753}">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48EF5F-1E4E-409C-B687-989418A5C346}">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90000"/>
            </a:lnSpc>
            <a:spcBef>
              <a:spcPct val="0"/>
            </a:spcBef>
            <a:spcAft>
              <a:spcPct val="35000"/>
            </a:spcAft>
            <a:buNone/>
          </a:pPr>
          <a:r>
            <a:rPr lang="en-GB" sz="2100" kern="1200" dirty="0"/>
            <a:t>How do I and others ‘label’ different types of AI tools and perceive usage.</a:t>
          </a:r>
        </a:p>
        <a:p>
          <a:pPr marL="0" lvl="0" indent="0" algn="l" defTabSz="933450">
            <a:lnSpc>
              <a:spcPct val="90000"/>
            </a:lnSpc>
            <a:spcBef>
              <a:spcPct val="0"/>
            </a:spcBef>
            <a:spcAft>
              <a:spcPct val="35000"/>
            </a:spcAft>
            <a:buNone/>
          </a:pPr>
          <a:r>
            <a:rPr lang="en-GB" sz="2100" kern="1200" dirty="0"/>
            <a:t>For example,  tools to enhance and correct language, reference formatting tools.   </a:t>
          </a:r>
          <a:endParaRPr lang="en-US" sz="2100" kern="1200" dirty="0"/>
        </a:p>
      </dsp:txBody>
      <dsp:txXfrm>
        <a:off x="1057183" y="2290082"/>
        <a:ext cx="9458416" cy="915310"/>
      </dsp:txXfrm>
    </dsp:sp>
    <dsp:sp modelId="{0927FB26-25CF-4321-BECF-6A129C1A5F88}">
      <dsp:nvSpPr>
        <dsp:cNvPr id="0" name=""/>
        <dsp:cNvSpPr/>
      </dsp:nvSpPr>
      <dsp:spPr>
        <a:xfrm>
          <a:off x="0" y="3434221"/>
          <a:ext cx="10515600" cy="915310"/>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B4C9C052-59C2-4320-AA54-8D703CD35CBF}">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86768C-8F4B-4043-8D59-5219B55901CD}">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90000"/>
            </a:lnSpc>
            <a:spcBef>
              <a:spcPct val="0"/>
            </a:spcBef>
            <a:spcAft>
              <a:spcPct val="35000"/>
            </a:spcAft>
            <a:buNone/>
          </a:pPr>
          <a:r>
            <a:rPr lang="en-GB" sz="2100" kern="1200"/>
            <a:t>Who is responsible for deciding the limits of acceptability and value?</a:t>
          </a:r>
          <a:endParaRPr lang="en-US" sz="2100" kern="1200"/>
        </a:p>
      </dsp:txBody>
      <dsp:txXfrm>
        <a:off x="1057183" y="3434221"/>
        <a:ext cx="9458416" cy="915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98B57-0522-42C4-A0EC-FED0A3820892}">
      <dsp:nvSpPr>
        <dsp:cNvPr id="0" name=""/>
        <dsp:cNvSpPr/>
      </dsp:nvSpPr>
      <dsp:spPr>
        <a:xfrm>
          <a:off x="0" y="707092"/>
          <a:ext cx="10515600" cy="1305401"/>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C03C65FC-0852-4683-B605-1632693DFA1D}">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D41033-2DB0-4DB4-A72A-CA224716A9A4}">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GB" sz="2500" kern="1200" dirty="0">
              <a:solidFill>
                <a:schemeClr val="bg1"/>
              </a:solidFill>
            </a:rPr>
            <a:t>1. To what extent are my perceptions shaped by my own educational journey and preferences?</a:t>
          </a:r>
          <a:endParaRPr lang="en-US" sz="2500" kern="1200" dirty="0">
            <a:solidFill>
              <a:schemeClr val="bg1"/>
            </a:solidFill>
          </a:endParaRPr>
        </a:p>
      </dsp:txBody>
      <dsp:txXfrm>
        <a:off x="1507738" y="707092"/>
        <a:ext cx="9007861" cy="1305401"/>
      </dsp:txXfrm>
    </dsp:sp>
    <dsp:sp modelId="{D6FF2D27-2B84-4BA4-ABA0-9AE2EB74DD43}">
      <dsp:nvSpPr>
        <dsp:cNvPr id="0" name=""/>
        <dsp:cNvSpPr/>
      </dsp:nvSpPr>
      <dsp:spPr>
        <a:xfrm>
          <a:off x="0" y="2338844"/>
          <a:ext cx="10515600" cy="1305401"/>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5AA188F7-10D8-4820-8E6D-D85AFE9C232B}">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D0A4AA-916D-424E-B247-49846143D168}">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GB" sz="2500" kern="1200" dirty="0">
              <a:solidFill>
                <a:schemeClr val="bg1"/>
              </a:solidFill>
            </a:rPr>
            <a:t>2.  How can the challenges/issues be made into a learning opportunity for both educators and learners?</a:t>
          </a:r>
          <a:endParaRPr lang="en-US" sz="2500" kern="1200" dirty="0">
            <a:solidFill>
              <a:schemeClr val="bg1"/>
            </a:solidFill>
          </a:endParaRPr>
        </a:p>
      </dsp:txBody>
      <dsp:txXfrm>
        <a:off x="1507738" y="2338844"/>
        <a:ext cx="9007861" cy="1305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9936A-6B75-4544-BD21-69AD513FB259}">
      <dsp:nvSpPr>
        <dsp:cNvPr id="0" name=""/>
        <dsp:cNvSpPr/>
      </dsp:nvSpPr>
      <dsp:spPr>
        <a:xfrm>
          <a:off x="657016" y="356684"/>
          <a:ext cx="1921500" cy="19215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5DDE68-FBDF-4149-B1EE-B675AC00016B}">
      <dsp:nvSpPr>
        <dsp:cNvPr id="0" name=""/>
        <dsp:cNvSpPr/>
      </dsp:nvSpPr>
      <dsp:spPr>
        <a:xfrm>
          <a:off x="1066516" y="766184"/>
          <a:ext cx="1102499" cy="11024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571845-97CE-4B50-B01F-097425A9221F}">
      <dsp:nvSpPr>
        <dsp:cNvPr id="0" name=""/>
        <dsp:cNvSpPr/>
      </dsp:nvSpPr>
      <dsp:spPr>
        <a:xfrm>
          <a:off x="42766" y="2876684"/>
          <a:ext cx="3150000"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b="1" kern="1200" dirty="0">
              <a:solidFill>
                <a:schemeClr val="bg1"/>
              </a:solidFill>
            </a:rPr>
            <a:t>What are the key drivers for its usage by students undertaking AHP degree programmes?  </a:t>
          </a:r>
          <a:endParaRPr lang="en-US" sz="1600" b="1" kern="1200" dirty="0">
            <a:solidFill>
              <a:schemeClr val="bg1"/>
            </a:solidFill>
          </a:endParaRPr>
        </a:p>
      </dsp:txBody>
      <dsp:txXfrm>
        <a:off x="42766" y="2876684"/>
        <a:ext cx="3150000" cy="1117968"/>
      </dsp:txXfrm>
    </dsp:sp>
    <dsp:sp modelId="{C9CFD637-642C-415F-A176-91984A2847EE}">
      <dsp:nvSpPr>
        <dsp:cNvPr id="0" name=""/>
        <dsp:cNvSpPr/>
      </dsp:nvSpPr>
      <dsp:spPr>
        <a:xfrm>
          <a:off x="4358267" y="356684"/>
          <a:ext cx="1921500" cy="19215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712D4A-88A7-43C4-BDEB-684CA090F6FE}">
      <dsp:nvSpPr>
        <dsp:cNvPr id="0" name=""/>
        <dsp:cNvSpPr/>
      </dsp:nvSpPr>
      <dsp:spPr>
        <a:xfrm>
          <a:off x="4767767" y="766184"/>
          <a:ext cx="1102499" cy="11024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E99FB4-97BF-4B92-A762-7B9910C36CD1}">
      <dsp:nvSpPr>
        <dsp:cNvPr id="0" name=""/>
        <dsp:cNvSpPr/>
      </dsp:nvSpPr>
      <dsp:spPr>
        <a:xfrm>
          <a:off x="3744017" y="2876684"/>
          <a:ext cx="3150000"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b="1" kern="1200" dirty="0">
              <a:solidFill>
                <a:schemeClr val="bg1"/>
              </a:solidFill>
            </a:rPr>
            <a:t>Could it be a lack of resources and instruction that speaks to them within their classroom settings? </a:t>
          </a:r>
          <a:endParaRPr lang="en-US" sz="1600" b="1" kern="1200" dirty="0">
            <a:solidFill>
              <a:schemeClr val="bg1"/>
            </a:solidFill>
          </a:endParaRPr>
        </a:p>
      </dsp:txBody>
      <dsp:txXfrm>
        <a:off x="3744017" y="2876684"/>
        <a:ext cx="3150000" cy="1117968"/>
      </dsp:txXfrm>
    </dsp:sp>
    <dsp:sp modelId="{C74DFE3F-C794-4AC0-A071-0B80F188034D}">
      <dsp:nvSpPr>
        <dsp:cNvPr id="0" name=""/>
        <dsp:cNvSpPr/>
      </dsp:nvSpPr>
      <dsp:spPr>
        <a:xfrm>
          <a:off x="8059517" y="356684"/>
          <a:ext cx="1921500" cy="19215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3644FC-B6BE-42ED-8770-19EBDB2FEB5A}">
      <dsp:nvSpPr>
        <dsp:cNvPr id="0" name=""/>
        <dsp:cNvSpPr/>
      </dsp:nvSpPr>
      <dsp:spPr>
        <a:xfrm>
          <a:off x="8469017" y="766184"/>
          <a:ext cx="1102499" cy="11024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FD658B-B809-4DA3-A5C1-98942056DE12}">
      <dsp:nvSpPr>
        <dsp:cNvPr id="0" name=""/>
        <dsp:cNvSpPr/>
      </dsp:nvSpPr>
      <dsp:spPr>
        <a:xfrm>
          <a:off x="7445267" y="2876684"/>
          <a:ext cx="3150000"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b="1" kern="1200" dirty="0">
              <a:solidFill>
                <a:schemeClr val="bg1"/>
              </a:solidFill>
            </a:rPr>
            <a:t>Are resources dated or too restrictive, or overly complicated leading learners to experiment themselves to find solutions and answers?</a:t>
          </a:r>
          <a:endParaRPr lang="en-US" sz="1600" b="1" kern="1200" dirty="0">
            <a:solidFill>
              <a:schemeClr val="bg1"/>
            </a:solidFill>
          </a:endParaRPr>
        </a:p>
      </dsp:txBody>
      <dsp:txXfrm>
        <a:off x="7445267" y="2876684"/>
        <a:ext cx="3150000" cy="11179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5E2B9-747B-6B4C-BA28-7EBF7B6B875E}">
      <dsp:nvSpPr>
        <dsp:cNvPr id="0" name=""/>
        <dsp:cNvSpPr/>
      </dsp:nvSpPr>
      <dsp:spPr>
        <a:xfrm>
          <a:off x="0" y="1457509"/>
          <a:ext cx="1958680" cy="1301080"/>
        </a:xfrm>
        <a:prstGeom prst="roundRect">
          <a:avLst>
            <a:gd name="adj" fmla="val 1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AI evolution is a major event in technology and education</a:t>
          </a:r>
        </a:p>
      </dsp:txBody>
      <dsp:txXfrm>
        <a:off x="38107" y="1495616"/>
        <a:ext cx="1882466" cy="1224866"/>
      </dsp:txXfrm>
    </dsp:sp>
    <dsp:sp modelId="{81127A42-D7DD-474D-8398-0BC6E1A831F0}">
      <dsp:nvSpPr>
        <dsp:cNvPr id="0" name=""/>
        <dsp:cNvSpPr/>
      </dsp:nvSpPr>
      <dsp:spPr>
        <a:xfrm rot="110546">
          <a:off x="1958487" y="2101046"/>
          <a:ext cx="745531" cy="37975"/>
        </a:xfrm>
        <a:custGeom>
          <a:avLst/>
          <a:gdLst/>
          <a:ahLst/>
          <a:cxnLst/>
          <a:rect l="0" t="0" r="0" b="0"/>
          <a:pathLst>
            <a:path>
              <a:moveTo>
                <a:pt x="0" y="18987"/>
              </a:moveTo>
              <a:lnTo>
                <a:pt x="745531" y="18987"/>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12614" y="2101396"/>
        <a:ext cx="37276" cy="37276"/>
      </dsp:txXfrm>
    </dsp:sp>
    <dsp:sp modelId="{0CA2927B-D284-5542-B961-E7DFAC5A9A0F}">
      <dsp:nvSpPr>
        <dsp:cNvPr id="0" name=""/>
        <dsp:cNvSpPr/>
      </dsp:nvSpPr>
      <dsp:spPr>
        <a:xfrm>
          <a:off x="2703826" y="1576108"/>
          <a:ext cx="1836050" cy="1111820"/>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Processes exist to respond to major events</a:t>
          </a:r>
        </a:p>
      </dsp:txBody>
      <dsp:txXfrm>
        <a:off x="2736390" y="1608672"/>
        <a:ext cx="1770922" cy="1046692"/>
      </dsp:txXfrm>
    </dsp:sp>
    <dsp:sp modelId="{E5B9877C-DAE1-D141-A064-703BC2BF558E}">
      <dsp:nvSpPr>
        <dsp:cNvPr id="0" name=""/>
        <dsp:cNvSpPr/>
      </dsp:nvSpPr>
      <dsp:spPr>
        <a:xfrm rot="17692822">
          <a:off x="4034283" y="1321234"/>
          <a:ext cx="1745606" cy="37975"/>
        </a:xfrm>
        <a:custGeom>
          <a:avLst/>
          <a:gdLst/>
          <a:ahLst/>
          <a:cxnLst/>
          <a:rect l="0" t="0" r="0" b="0"/>
          <a:pathLst>
            <a:path>
              <a:moveTo>
                <a:pt x="0" y="18987"/>
              </a:moveTo>
              <a:lnTo>
                <a:pt x="1745606" y="18987"/>
              </a:lnTo>
            </a:path>
          </a:pathLst>
        </a:custGeom>
        <a:no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63446" y="1296582"/>
        <a:ext cx="87280" cy="87280"/>
      </dsp:txXfrm>
    </dsp:sp>
    <dsp:sp modelId="{64B49751-5982-1F45-8A05-0C1B4D67622A}">
      <dsp:nvSpPr>
        <dsp:cNvPr id="0" name=""/>
        <dsp:cNvSpPr/>
      </dsp:nvSpPr>
      <dsp:spPr>
        <a:xfrm>
          <a:off x="5274296" y="89412"/>
          <a:ext cx="2248354" cy="91802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Those considered “experts” will often lead</a:t>
          </a:r>
        </a:p>
      </dsp:txBody>
      <dsp:txXfrm>
        <a:off x="5301184" y="116300"/>
        <a:ext cx="2194578" cy="864249"/>
      </dsp:txXfrm>
    </dsp:sp>
    <dsp:sp modelId="{A7C31C2F-5ADD-154D-BDEF-2DADB4BE65D6}">
      <dsp:nvSpPr>
        <dsp:cNvPr id="0" name=""/>
        <dsp:cNvSpPr/>
      </dsp:nvSpPr>
      <dsp:spPr>
        <a:xfrm rot="19457599">
          <a:off x="4454866" y="1849099"/>
          <a:ext cx="904441" cy="37975"/>
        </a:xfrm>
        <a:custGeom>
          <a:avLst/>
          <a:gdLst/>
          <a:ahLst/>
          <a:cxnLst/>
          <a:rect l="0" t="0" r="0" b="0"/>
          <a:pathLst>
            <a:path>
              <a:moveTo>
                <a:pt x="0" y="18987"/>
              </a:moveTo>
              <a:lnTo>
                <a:pt x="904441" y="18987"/>
              </a:lnTo>
            </a:path>
          </a:pathLst>
        </a:custGeom>
        <a:no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884475" y="1845475"/>
        <a:ext cx="45222" cy="45222"/>
      </dsp:txXfrm>
    </dsp:sp>
    <dsp:sp modelId="{21ED37B1-08BF-E34C-9B04-3C0D4A0D3DB5}">
      <dsp:nvSpPr>
        <dsp:cNvPr id="0" name=""/>
        <dsp:cNvSpPr/>
      </dsp:nvSpPr>
      <dsp:spPr>
        <a:xfrm>
          <a:off x="5274296" y="1145141"/>
          <a:ext cx="2248354" cy="91802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The people in specific </a:t>
          </a:r>
          <a:r>
            <a:rPr lang="en-US" sz="2000" b="1" kern="1200" dirty="0"/>
            <a:t>positions</a:t>
          </a:r>
          <a:r>
            <a:rPr lang="en-US" sz="2000" kern="1200" dirty="0"/>
            <a:t> “expected” to lead</a:t>
          </a:r>
        </a:p>
      </dsp:txBody>
      <dsp:txXfrm>
        <a:off x="5301184" y="1172029"/>
        <a:ext cx="2194578" cy="864249"/>
      </dsp:txXfrm>
    </dsp:sp>
    <dsp:sp modelId="{4D42BEDC-7F37-1E42-BB36-52C7EE8E6571}">
      <dsp:nvSpPr>
        <dsp:cNvPr id="0" name=""/>
        <dsp:cNvSpPr/>
      </dsp:nvSpPr>
      <dsp:spPr>
        <a:xfrm rot="2540378">
          <a:off x="4435674" y="2382100"/>
          <a:ext cx="798987" cy="37975"/>
        </a:xfrm>
        <a:custGeom>
          <a:avLst/>
          <a:gdLst/>
          <a:ahLst/>
          <a:cxnLst/>
          <a:rect l="0" t="0" r="0" b="0"/>
          <a:pathLst>
            <a:path>
              <a:moveTo>
                <a:pt x="0" y="18987"/>
              </a:moveTo>
              <a:lnTo>
                <a:pt x="798987" y="18987"/>
              </a:lnTo>
            </a:path>
          </a:pathLst>
        </a:custGeom>
        <a:no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15193" y="2381113"/>
        <a:ext cx="39949" cy="39949"/>
      </dsp:txXfrm>
    </dsp:sp>
    <dsp:sp modelId="{C68C7B3B-97D8-0741-97E7-20FB951BEE52}">
      <dsp:nvSpPr>
        <dsp:cNvPr id="0" name=""/>
        <dsp:cNvSpPr/>
      </dsp:nvSpPr>
      <dsp:spPr>
        <a:xfrm>
          <a:off x="5130460" y="2211143"/>
          <a:ext cx="2561914" cy="91802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Funding, time, space, opportunity given to the “experts”</a:t>
          </a:r>
        </a:p>
      </dsp:txBody>
      <dsp:txXfrm>
        <a:off x="5157348" y="2238031"/>
        <a:ext cx="2508138" cy="864249"/>
      </dsp:txXfrm>
    </dsp:sp>
    <dsp:sp modelId="{F655977F-3340-844E-9FF6-6171130EBDA7}">
      <dsp:nvSpPr>
        <dsp:cNvPr id="0" name=""/>
        <dsp:cNvSpPr/>
      </dsp:nvSpPr>
      <dsp:spPr>
        <a:xfrm rot="3930816">
          <a:off x="4032773" y="2901206"/>
          <a:ext cx="1732139" cy="37975"/>
        </a:xfrm>
        <a:custGeom>
          <a:avLst/>
          <a:gdLst/>
          <a:ahLst/>
          <a:cxnLst/>
          <a:rect l="0" t="0" r="0" b="0"/>
          <a:pathLst>
            <a:path>
              <a:moveTo>
                <a:pt x="0" y="18987"/>
              </a:moveTo>
              <a:lnTo>
                <a:pt x="1732139" y="18987"/>
              </a:lnTo>
            </a:path>
          </a:pathLst>
        </a:custGeom>
        <a:no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kern="1200"/>
        </a:p>
      </dsp:txBody>
      <dsp:txXfrm>
        <a:off x="4855539" y="2876890"/>
        <a:ext cx="86606" cy="86606"/>
      </dsp:txXfrm>
    </dsp:sp>
    <dsp:sp modelId="{441E2BE9-F0C1-0D42-B178-38B761FA7D2C}">
      <dsp:nvSpPr>
        <dsp:cNvPr id="0" name=""/>
        <dsp:cNvSpPr/>
      </dsp:nvSpPr>
      <dsp:spPr>
        <a:xfrm>
          <a:off x="5257809" y="3249356"/>
          <a:ext cx="2399956" cy="91802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But how did they “expert” achieve that </a:t>
          </a:r>
          <a:r>
            <a:rPr lang="en-US" sz="2000" b="1" kern="1200" dirty="0"/>
            <a:t>position</a:t>
          </a:r>
          <a:r>
            <a:rPr lang="en-US" sz="2000" kern="1200" dirty="0"/>
            <a:t>?</a:t>
          </a:r>
        </a:p>
      </dsp:txBody>
      <dsp:txXfrm>
        <a:off x="5284697" y="3276244"/>
        <a:ext cx="2346180" cy="864249"/>
      </dsp:txXfrm>
    </dsp:sp>
    <dsp:sp modelId="{49D61B2D-D2FA-B542-9BB8-DF28C67D68EB}">
      <dsp:nvSpPr>
        <dsp:cNvPr id="0" name=""/>
        <dsp:cNvSpPr/>
      </dsp:nvSpPr>
      <dsp:spPr>
        <a:xfrm rot="33159">
          <a:off x="7657748" y="3693003"/>
          <a:ext cx="750942" cy="37975"/>
        </a:xfrm>
        <a:custGeom>
          <a:avLst/>
          <a:gdLst/>
          <a:ahLst/>
          <a:cxnLst/>
          <a:rect l="0" t="0" r="0" b="0"/>
          <a:pathLst>
            <a:path>
              <a:moveTo>
                <a:pt x="0" y="18987"/>
              </a:moveTo>
              <a:lnTo>
                <a:pt x="750942" y="18987"/>
              </a:lnTo>
            </a:path>
          </a:pathLst>
        </a:custGeom>
        <a:no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14446" y="3693217"/>
        <a:ext cx="37547" cy="37547"/>
      </dsp:txXfrm>
    </dsp:sp>
    <dsp:sp modelId="{6DB03729-D4DF-C84E-B443-C10499C62989}">
      <dsp:nvSpPr>
        <dsp:cNvPr id="0" name=""/>
        <dsp:cNvSpPr/>
      </dsp:nvSpPr>
      <dsp:spPr>
        <a:xfrm>
          <a:off x="8408674" y="3169300"/>
          <a:ext cx="2096200" cy="1092624"/>
        </a:xfrm>
        <a:prstGeom prst="roundRect">
          <a:avLst>
            <a:gd name="adj" fmla="val 1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u="none" kern="1200" dirty="0"/>
            <a:t>Privilege? Hard work? Both?</a:t>
          </a:r>
        </a:p>
      </dsp:txBody>
      <dsp:txXfrm>
        <a:off x="8440676" y="3201302"/>
        <a:ext cx="2032196" cy="102862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CEE1A-B5DE-DC4E-B275-1BC75F521DE0}" type="datetimeFigureOut">
              <a:rPr lang="en-GB" smtClean="0"/>
              <a:t>03/08/2023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C8A88-02AE-C749-894D-E1532F5C760D}" type="slidenum">
              <a:rPr lang="en-GB" smtClean="0"/>
              <a:t>‹#›</a:t>
            </a:fld>
            <a:endParaRPr lang="en-GB"/>
          </a:p>
        </p:txBody>
      </p:sp>
    </p:spTree>
    <p:extLst>
      <p:ext uri="{BB962C8B-B14F-4D97-AF65-F5344CB8AC3E}">
        <p14:creationId xmlns:p14="http://schemas.microsoft.com/office/powerpoint/2010/main" val="339351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6C8A88-02AE-C749-894D-E1532F5C760D}" type="slidenum">
              <a:rPr lang="en-GB" smtClean="0"/>
              <a:t>3</a:t>
            </a:fld>
            <a:endParaRPr lang="en-GB"/>
          </a:p>
        </p:txBody>
      </p:sp>
    </p:spTree>
    <p:extLst>
      <p:ext uri="{BB962C8B-B14F-4D97-AF65-F5344CB8AC3E}">
        <p14:creationId xmlns:p14="http://schemas.microsoft.com/office/powerpoint/2010/main" val="229753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6C8A88-02AE-C749-894D-E1532F5C760D}" type="slidenum">
              <a:rPr lang="en-GB" smtClean="0"/>
              <a:t>28</a:t>
            </a:fld>
            <a:endParaRPr lang="en-GB"/>
          </a:p>
        </p:txBody>
      </p:sp>
    </p:spTree>
    <p:extLst>
      <p:ext uri="{BB962C8B-B14F-4D97-AF65-F5344CB8AC3E}">
        <p14:creationId xmlns:p14="http://schemas.microsoft.com/office/powerpoint/2010/main" val="155345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8905-34F2-2041-BE00-D3679613EE41}"/>
              </a:ext>
            </a:extLst>
          </p:cNvPr>
          <p:cNvSpPr>
            <a:spLocks noGrp="1"/>
          </p:cNvSpPr>
          <p:nvPr>
            <p:ph type="ctrTitle"/>
          </p:nvPr>
        </p:nvSpPr>
        <p:spPr>
          <a:xfrm>
            <a:off x="1524000" y="1964723"/>
            <a:ext cx="9144000" cy="1545239"/>
          </a:xfrm>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BAF0C49B-3B3D-B14F-9236-E4FE60DC37B8}"/>
              </a:ext>
            </a:extLst>
          </p:cNvPr>
          <p:cNvSpPr>
            <a:spLocks noGrp="1"/>
          </p:cNvSpPr>
          <p:nvPr>
            <p:ph type="subTitle" idx="1"/>
          </p:nvPr>
        </p:nvSpPr>
        <p:spPr>
          <a:xfrm>
            <a:off x="1524000" y="3602038"/>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89BD5AA9-A188-E64C-9990-E44DAA96FD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26472B-9466-6D41-98A5-A0825A527CEF}"/>
              </a:ext>
            </a:extLst>
          </p:cNvPr>
          <p:cNvSpPr>
            <a:spLocks noGrp="1"/>
          </p:cNvSpPr>
          <p:nvPr>
            <p:ph type="sldNum" sz="quarter" idx="12"/>
          </p:nvPr>
        </p:nvSpPr>
        <p:spPr/>
        <p:txBody>
          <a:bodyPr/>
          <a:lstStyle/>
          <a:p>
            <a:fld id="{B44A00A9-2A49-5544-9028-36E285FE106B}" type="slidenum">
              <a:rPr lang="en-GB" smtClean="0"/>
              <a:t>‹#›</a:t>
            </a:fld>
            <a:endParaRPr lang="en-GB"/>
          </a:p>
        </p:txBody>
      </p:sp>
      <p:pic>
        <p:nvPicPr>
          <p:cNvPr id="8" name="Picture 7" descr="A picture containing drawing, plate&#10;&#10;Description automatically generated">
            <a:extLst>
              <a:ext uri="{FF2B5EF4-FFF2-40B4-BE49-F238E27FC236}">
                <a16:creationId xmlns:a16="http://schemas.microsoft.com/office/drawing/2014/main" id="{BB678B9C-5DB9-9D46-AB02-D3EE0A3C97FB}"/>
              </a:ext>
            </a:extLst>
          </p:cNvPr>
          <p:cNvPicPr>
            <a:picLocks noChangeAspect="1"/>
          </p:cNvPicPr>
          <p:nvPr/>
        </p:nvPicPr>
        <p:blipFill>
          <a:blip r:embed="rId2"/>
          <a:stretch>
            <a:fillRect/>
          </a:stretch>
        </p:blipFill>
        <p:spPr>
          <a:xfrm>
            <a:off x="585357" y="638688"/>
            <a:ext cx="3453243" cy="1233959"/>
          </a:xfrm>
          <a:prstGeom prst="rect">
            <a:avLst/>
          </a:prstGeom>
        </p:spPr>
      </p:pic>
    </p:spTree>
    <p:extLst>
      <p:ext uri="{BB962C8B-B14F-4D97-AF65-F5344CB8AC3E}">
        <p14:creationId xmlns:p14="http://schemas.microsoft.com/office/powerpoint/2010/main" val="26270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C442-DE59-BC47-90BA-16D67FCDA6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D3C3D2-A473-174B-8789-7AEB12CEDF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76CC96C-26B3-C046-94D6-7137AB33E2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44A599-EBE6-314C-A0E0-F7C82A590FFF}"/>
              </a:ext>
            </a:extLst>
          </p:cNvPr>
          <p:cNvSpPr>
            <a:spLocks noGrp="1"/>
          </p:cNvSpPr>
          <p:nvPr>
            <p:ph type="sldNum" sz="quarter" idx="12"/>
          </p:nvPr>
        </p:nvSpPr>
        <p:spPr/>
        <p:txBody>
          <a:bodyPr/>
          <a:lstStyle/>
          <a:p>
            <a:fld id="{B44A00A9-2A49-5544-9028-36E285FE106B}" type="slidenum">
              <a:rPr lang="en-GB" smtClean="0"/>
              <a:t>‹#›</a:t>
            </a:fld>
            <a:endParaRPr lang="en-GB"/>
          </a:p>
        </p:txBody>
      </p:sp>
      <p:pic>
        <p:nvPicPr>
          <p:cNvPr id="7" name="Picture 6" descr="A picture containing drawing, plate&#10;&#10;Description automatically generated">
            <a:extLst>
              <a:ext uri="{FF2B5EF4-FFF2-40B4-BE49-F238E27FC236}">
                <a16:creationId xmlns:a16="http://schemas.microsoft.com/office/drawing/2014/main" id="{ACA145A0-E705-6340-B8F6-6DC03779CE4F}"/>
              </a:ext>
            </a:extLst>
          </p:cNvPr>
          <p:cNvPicPr>
            <a:picLocks noChangeAspect="1"/>
          </p:cNvPicPr>
          <p:nvPr/>
        </p:nvPicPr>
        <p:blipFill>
          <a:blip r:embed="rId2"/>
          <a:stretch>
            <a:fillRect/>
          </a:stretch>
        </p:blipFill>
        <p:spPr>
          <a:xfrm>
            <a:off x="298200" y="6194297"/>
            <a:ext cx="1080000" cy="385920"/>
          </a:xfrm>
          <a:prstGeom prst="rect">
            <a:avLst/>
          </a:prstGeom>
        </p:spPr>
      </p:pic>
    </p:spTree>
    <p:extLst>
      <p:ext uri="{BB962C8B-B14F-4D97-AF65-F5344CB8AC3E}">
        <p14:creationId xmlns:p14="http://schemas.microsoft.com/office/powerpoint/2010/main" val="386756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0D5C97-82C6-3443-94B4-8057C30883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18A5EC-2421-A84E-8347-873A304DE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56DC91B7-0BB2-4B40-B0EE-AF8971317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DF2696-4B10-6947-A5B4-803860B06208}"/>
              </a:ext>
            </a:extLst>
          </p:cNvPr>
          <p:cNvSpPr>
            <a:spLocks noGrp="1"/>
          </p:cNvSpPr>
          <p:nvPr>
            <p:ph type="sldNum" sz="quarter" idx="12"/>
          </p:nvPr>
        </p:nvSpPr>
        <p:spPr/>
        <p:txBody>
          <a:bodyPr/>
          <a:lstStyle/>
          <a:p>
            <a:fld id="{B44A00A9-2A49-5544-9028-36E285FE106B}" type="slidenum">
              <a:rPr lang="en-GB" smtClean="0"/>
              <a:t>‹#›</a:t>
            </a:fld>
            <a:endParaRPr lang="en-GB"/>
          </a:p>
        </p:txBody>
      </p:sp>
      <p:pic>
        <p:nvPicPr>
          <p:cNvPr id="7" name="Picture 6" descr="A picture containing drawing, plate&#10;&#10;Description automatically generated">
            <a:extLst>
              <a:ext uri="{FF2B5EF4-FFF2-40B4-BE49-F238E27FC236}">
                <a16:creationId xmlns:a16="http://schemas.microsoft.com/office/drawing/2014/main" id="{AA9B1916-2AFF-AA4C-A6EA-652E4111DDEB}"/>
              </a:ext>
            </a:extLst>
          </p:cNvPr>
          <p:cNvPicPr>
            <a:picLocks noChangeAspect="1"/>
          </p:cNvPicPr>
          <p:nvPr/>
        </p:nvPicPr>
        <p:blipFill>
          <a:blip r:embed="rId2"/>
          <a:stretch>
            <a:fillRect/>
          </a:stretch>
        </p:blipFill>
        <p:spPr>
          <a:xfrm>
            <a:off x="298200" y="6194297"/>
            <a:ext cx="1080000" cy="385920"/>
          </a:xfrm>
          <a:prstGeom prst="rect">
            <a:avLst/>
          </a:prstGeom>
        </p:spPr>
      </p:pic>
    </p:spTree>
    <p:extLst>
      <p:ext uri="{BB962C8B-B14F-4D97-AF65-F5344CB8AC3E}">
        <p14:creationId xmlns:p14="http://schemas.microsoft.com/office/powerpoint/2010/main" val="154805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58FB-4F62-CD43-88D1-7F91AAEA0FDB}"/>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B61BF25-2028-FB4F-BF39-1CE0FF8661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CE56DF6A-6868-F944-896C-394BE59938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A3F1FE-2339-6841-A4C5-22321D08EE80}"/>
              </a:ext>
            </a:extLst>
          </p:cNvPr>
          <p:cNvSpPr>
            <a:spLocks noGrp="1"/>
          </p:cNvSpPr>
          <p:nvPr>
            <p:ph type="sldNum" sz="quarter" idx="12"/>
          </p:nvPr>
        </p:nvSpPr>
        <p:spPr/>
        <p:txBody>
          <a:bodyPr/>
          <a:lstStyle/>
          <a:p>
            <a:fld id="{B44A00A9-2A49-5544-9028-36E285FE106B}" type="slidenum">
              <a:rPr lang="en-GB" smtClean="0"/>
              <a:t>‹#›</a:t>
            </a:fld>
            <a:endParaRPr lang="en-GB"/>
          </a:p>
        </p:txBody>
      </p:sp>
      <p:pic>
        <p:nvPicPr>
          <p:cNvPr id="7" name="Picture 6" descr="A picture containing drawing, plate&#10;&#10;Description automatically generated">
            <a:extLst>
              <a:ext uri="{FF2B5EF4-FFF2-40B4-BE49-F238E27FC236}">
                <a16:creationId xmlns:a16="http://schemas.microsoft.com/office/drawing/2014/main" id="{8638AD74-A71C-024F-A1A4-6E993B5A260D}"/>
              </a:ext>
            </a:extLst>
          </p:cNvPr>
          <p:cNvPicPr>
            <a:picLocks noChangeAspect="1"/>
          </p:cNvPicPr>
          <p:nvPr/>
        </p:nvPicPr>
        <p:blipFill>
          <a:blip r:embed="rId2"/>
          <a:stretch>
            <a:fillRect/>
          </a:stretch>
        </p:blipFill>
        <p:spPr>
          <a:xfrm>
            <a:off x="298200" y="6194297"/>
            <a:ext cx="1080000" cy="385920"/>
          </a:xfrm>
          <a:prstGeom prst="rect">
            <a:avLst/>
          </a:prstGeom>
        </p:spPr>
      </p:pic>
    </p:spTree>
    <p:extLst>
      <p:ext uri="{BB962C8B-B14F-4D97-AF65-F5344CB8AC3E}">
        <p14:creationId xmlns:p14="http://schemas.microsoft.com/office/powerpoint/2010/main" val="165732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69BE-D715-A741-84CB-72A6DD31D6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53233B-757E-A846-8DE2-C5D36FA4094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8A9CAB9-FDF7-4444-B682-BFDE1E7516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85E8DC-3A3C-6146-BEB9-457CA816D64E}"/>
              </a:ext>
            </a:extLst>
          </p:cNvPr>
          <p:cNvSpPr>
            <a:spLocks noGrp="1"/>
          </p:cNvSpPr>
          <p:nvPr>
            <p:ph type="sldNum" sz="quarter" idx="12"/>
          </p:nvPr>
        </p:nvSpPr>
        <p:spPr/>
        <p:txBody>
          <a:bodyPr/>
          <a:lstStyle/>
          <a:p>
            <a:fld id="{B44A00A9-2A49-5544-9028-36E285FE106B}" type="slidenum">
              <a:rPr lang="en-GB" smtClean="0"/>
              <a:t>‹#›</a:t>
            </a:fld>
            <a:endParaRPr lang="en-GB"/>
          </a:p>
        </p:txBody>
      </p:sp>
      <p:pic>
        <p:nvPicPr>
          <p:cNvPr id="8" name="Picture 7" descr="A picture containing drawing, plate&#10;&#10;Description automatically generated">
            <a:extLst>
              <a:ext uri="{FF2B5EF4-FFF2-40B4-BE49-F238E27FC236}">
                <a16:creationId xmlns:a16="http://schemas.microsoft.com/office/drawing/2014/main" id="{920F6AC1-2D11-DD4F-8E33-2D2C498B1432}"/>
              </a:ext>
            </a:extLst>
          </p:cNvPr>
          <p:cNvPicPr>
            <a:picLocks noChangeAspect="1"/>
          </p:cNvPicPr>
          <p:nvPr/>
        </p:nvPicPr>
        <p:blipFill>
          <a:blip r:embed="rId2"/>
          <a:stretch>
            <a:fillRect/>
          </a:stretch>
        </p:blipFill>
        <p:spPr>
          <a:xfrm>
            <a:off x="298200" y="6194297"/>
            <a:ext cx="1080000" cy="385920"/>
          </a:xfrm>
          <a:prstGeom prst="rect">
            <a:avLst/>
          </a:prstGeom>
        </p:spPr>
      </p:pic>
    </p:spTree>
    <p:extLst>
      <p:ext uri="{BB962C8B-B14F-4D97-AF65-F5344CB8AC3E}">
        <p14:creationId xmlns:p14="http://schemas.microsoft.com/office/powerpoint/2010/main" val="95957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3D60-FC02-864C-BED4-7956BDEDFC18}"/>
              </a:ext>
            </a:extLst>
          </p:cNvPr>
          <p:cNvSpPr>
            <a:spLocks noGrp="1"/>
          </p:cNvSpPr>
          <p:nvPr>
            <p:ph type="title"/>
          </p:nvPr>
        </p:nvSpPr>
        <p:spPr/>
        <p:txBody>
          <a:bodyPr/>
          <a:lstStyle>
            <a:lvl1pPr>
              <a:defRPr>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F15CDDB-3EA1-4744-A3D0-AE615D5D34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B99B77FC-6D07-EB47-AC03-CF8BE76B20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09C1E9FF-A18E-504F-9001-762EB67B6C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086853-70DD-6040-86D9-A33DDA5BC8EC}"/>
              </a:ext>
            </a:extLst>
          </p:cNvPr>
          <p:cNvSpPr>
            <a:spLocks noGrp="1"/>
          </p:cNvSpPr>
          <p:nvPr>
            <p:ph type="sldNum" sz="quarter" idx="12"/>
          </p:nvPr>
        </p:nvSpPr>
        <p:spPr/>
        <p:txBody>
          <a:bodyPr/>
          <a:lstStyle/>
          <a:p>
            <a:fld id="{B44A00A9-2A49-5544-9028-36E285FE106B}" type="slidenum">
              <a:rPr lang="en-GB" smtClean="0"/>
              <a:t>‹#›</a:t>
            </a:fld>
            <a:endParaRPr lang="en-GB"/>
          </a:p>
        </p:txBody>
      </p:sp>
      <p:pic>
        <p:nvPicPr>
          <p:cNvPr id="8" name="Picture 7" descr="A picture containing drawing, plate&#10;&#10;Description automatically generated">
            <a:extLst>
              <a:ext uri="{FF2B5EF4-FFF2-40B4-BE49-F238E27FC236}">
                <a16:creationId xmlns:a16="http://schemas.microsoft.com/office/drawing/2014/main" id="{E7D86475-8081-044F-B244-14BAE08B58B9}"/>
              </a:ext>
            </a:extLst>
          </p:cNvPr>
          <p:cNvPicPr>
            <a:picLocks noChangeAspect="1"/>
          </p:cNvPicPr>
          <p:nvPr/>
        </p:nvPicPr>
        <p:blipFill>
          <a:blip r:embed="rId2"/>
          <a:stretch>
            <a:fillRect/>
          </a:stretch>
        </p:blipFill>
        <p:spPr>
          <a:xfrm>
            <a:off x="298200" y="6194297"/>
            <a:ext cx="1080000" cy="385920"/>
          </a:xfrm>
          <a:prstGeom prst="rect">
            <a:avLst/>
          </a:prstGeom>
        </p:spPr>
      </p:pic>
    </p:spTree>
    <p:extLst>
      <p:ext uri="{BB962C8B-B14F-4D97-AF65-F5344CB8AC3E}">
        <p14:creationId xmlns:p14="http://schemas.microsoft.com/office/powerpoint/2010/main" val="14794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4443E-D448-F741-97C6-87DE4741A5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832E46-F045-7744-9C11-08BEED086D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975F71-7475-0145-A86B-D19E6F1C51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B8EC5F-C485-8141-815D-913D47A5C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4CEDFB-4386-D445-8269-A9E2773490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D4D809EC-9EBE-1645-9074-F0B9E4BEC1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5239C6-D49B-1A45-8C46-3C52D04FFFF7}"/>
              </a:ext>
            </a:extLst>
          </p:cNvPr>
          <p:cNvSpPr>
            <a:spLocks noGrp="1"/>
          </p:cNvSpPr>
          <p:nvPr>
            <p:ph type="sldNum" sz="quarter" idx="12"/>
          </p:nvPr>
        </p:nvSpPr>
        <p:spPr/>
        <p:txBody>
          <a:bodyPr/>
          <a:lstStyle/>
          <a:p>
            <a:fld id="{B44A00A9-2A49-5544-9028-36E285FE106B}" type="slidenum">
              <a:rPr lang="en-GB" smtClean="0"/>
              <a:t>‹#›</a:t>
            </a:fld>
            <a:endParaRPr lang="en-GB"/>
          </a:p>
        </p:txBody>
      </p:sp>
      <p:pic>
        <p:nvPicPr>
          <p:cNvPr id="10" name="Picture 9" descr="A picture containing drawing, plate&#10;&#10;Description automatically generated">
            <a:extLst>
              <a:ext uri="{FF2B5EF4-FFF2-40B4-BE49-F238E27FC236}">
                <a16:creationId xmlns:a16="http://schemas.microsoft.com/office/drawing/2014/main" id="{1712A316-39A8-5E4F-B500-B61B82CA086B}"/>
              </a:ext>
            </a:extLst>
          </p:cNvPr>
          <p:cNvPicPr>
            <a:picLocks noChangeAspect="1"/>
          </p:cNvPicPr>
          <p:nvPr/>
        </p:nvPicPr>
        <p:blipFill>
          <a:blip r:embed="rId2"/>
          <a:stretch>
            <a:fillRect/>
          </a:stretch>
        </p:blipFill>
        <p:spPr>
          <a:xfrm>
            <a:off x="298200" y="6194297"/>
            <a:ext cx="1080000" cy="385920"/>
          </a:xfrm>
          <a:prstGeom prst="rect">
            <a:avLst/>
          </a:prstGeom>
        </p:spPr>
      </p:pic>
    </p:spTree>
    <p:extLst>
      <p:ext uri="{BB962C8B-B14F-4D97-AF65-F5344CB8AC3E}">
        <p14:creationId xmlns:p14="http://schemas.microsoft.com/office/powerpoint/2010/main" val="285885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5310-992B-C247-88E2-B7F371FEEBA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E1F4753-D447-B949-AF81-491502BEF5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47B066-5C34-1844-8FA5-981C1DF43B64}"/>
              </a:ext>
            </a:extLst>
          </p:cNvPr>
          <p:cNvSpPr>
            <a:spLocks noGrp="1"/>
          </p:cNvSpPr>
          <p:nvPr>
            <p:ph type="sldNum" sz="quarter" idx="12"/>
          </p:nvPr>
        </p:nvSpPr>
        <p:spPr/>
        <p:txBody>
          <a:bodyPr/>
          <a:lstStyle/>
          <a:p>
            <a:fld id="{B44A00A9-2A49-5544-9028-36E285FE106B}" type="slidenum">
              <a:rPr lang="en-GB" smtClean="0"/>
              <a:t>‹#›</a:t>
            </a:fld>
            <a:endParaRPr lang="en-GB"/>
          </a:p>
        </p:txBody>
      </p:sp>
      <p:pic>
        <p:nvPicPr>
          <p:cNvPr id="6" name="Picture 5" descr="A picture containing drawing, plate&#10;&#10;Description automatically generated">
            <a:extLst>
              <a:ext uri="{FF2B5EF4-FFF2-40B4-BE49-F238E27FC236}">
                <a16:creationId xmlns:a16="http://schemas.microsoft.com/office/drawing/2014/main" id="{18EB27F1-B009-9447-89DC-DC78A031AC29}"/>
              </a:ext>
            </a:extLst>
          </p:cNvPr>
          <p:cNvPicPr>
            <a:picLocks noChangeAspect="1"/>
          </p:cNvPicPr>
          <p:nvPr/>
        </p:nvPicPr>
        <p:blipFill>
          <a:blip r:embed="rId2"/>
          <a:stretch>
            <a:fillRect/>
          </a:stretch>
        </p:blipFill>
        <p:spPr>
          <a:xfrm>
            <a:off x="298200" y="6194297"/>
            <a:ext cx="1080000" cy="385920"/>
          </a:xfrm>
          <a:prstGeom prst="rect">
            <a:avLst/>
          </a:prstGeom>
        </p:spPr>
      </p:pic>
    </p:spTree>
    <p:extLst>
      <p:ext uri="{BB962C8B-B14F-4D97-AF65-F5344CB8AC3E}">
        <p14:creationId xmlns:p14="http://schemas.microsoft.com/office/powerpoint/2010/main" val="410009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C7FCF0-223F-BB4A-B891-8E985991B7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B1F647-3606-3D4C-938E-AD9A2B086E72}"/>
              </a:ext>
            </a:extLst>
          </p:cNvPr>
          <p:cNvSpPr>
            <a:spLocks noGrp="1"/>
          </p:cNvSpPr>
          <p:nvPr>
            <p:ph type="sldNum" sz="quarter" idx="12"/>
          </p:nvPr>
        </p:nvSpPr>
        <p:spPr/>
        <p:txBody>
          <a:bodyPr/>
          <a:lstStyle/>
          <a:p>
            <a:fld id="{B44A00A9-2A49-5544-9028-36E285FE106B}" type="slidenum">
              <a:rPr lang="en-GB" smtClean="0"/>
              <a:t>‹#›</a:t>
            </a:fld>
            <a:endParaRPr lang="en-GB"/>
          </a:p>
        </p:txBody>
      </p:sp>
      <p:pic>
        <p:nvPicPr>
          <p:cNvPr id="5" name="Picture 4" descr="A picture containing drawing, plate&#10;&#10;Description automatically generated">
            <a:extLst>
              <a:ext uri="{FF2B5EF4-FFF2-40B4-BE49-F238E27FC236}">
                <a16:creationId xmlns:a16="http://schemas.microsoft.com/office/drawing/2014/main" id="{83AC5FA5-EB41-E640-BB12-73A3E39EB325}"/>
              </a:ext>
            </a:extLst>
          </p:cNvPr>
          <p:cNvPicPr>
            <a:picLocks noChangeAspect="1"/>
          </p:cNvPicPr>
          <p:nvPr/>
        </p:nvPicPr>
        <p:blipFill>
          <a:blip r:embed="rId2"/>
          <a:stretch>
            <a:fillRect/>
          </a:stretch>
        </p:blipFill>
        <p:spPr>
          <a:xfrm>
            <a:off x="298200" y="6194297"/>
            <a:ext cx="1080000" cy="385920"/>
          </a:xfrm>
          <a:prstGeom prst="rect">
            <a:avLst/>
          </a:prstGeom>
        </p:spPr>
      </p:pic>
    </p:spTree>
    <p:extLst>
      <p:ext uri="{BB962C8B-B14F-4D97-AF65-F5344CB8AC3E}">
        <p14:creationId xmlns:p14="http://schemas.microsoft.com/office/powerpoint/2010/main" val="53634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D6B64-8865-9247-848D-9D1F1332F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79AEF1-9F3B-7042-8FD2-804E81AD52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701AC5-A013-0B49-809B-AF9211E07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65C131E-1963-7849-97F1-6A94CA7558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50A351-7B09-3D4D-A5B4-761C94C0066B}"/>
              </a:ext>
            </a:extLst>
          </p:cNvPr>
          <p:cNvSpPr>
            <a:spLocks noGrp="1"/>
          </p:cNvSpPr>
          <p:nvPr>
            <p:ph type="sldNum" sz="quarter" idx="12"/>
          </p:nvPr>
        </p:nvSpPr>
        <p:spPr/>
        <p:txBody>
          <a:bodyPr/>
          <a:lstStyle/>
          <a:p>
            <a:fld id="{B44A00A9-2A49-5544-9028-36E285FE106B}" type="slidenum">
              <a:rPr lang="en-GB" smtClean="0"/>
              <a:t>‹#›</a:t>
            </a:fld>
            <a:endParaRPr lang="en-GB"/>
          </a:p>
        </p:txBody>
      </p:sp>
      <p:pic>
        <p:nvPicPr>
          <p:cNvPr id="8" name="Picture 7" descr="A picture containing drawing, plate&#10;&#10;Description automatically generated">
            <a:extLst>
              <a:ext uri="{FF2B5EF4-FFF2-40B4-BE49-F238E27FC236}">
                <a16:creationId xmlns:a16="http://schemas.microsoft.com/office/drawing/2014/main" id="{EDB84E66-D631-D84B-9E43-3A2EA6047A09}"/>
              </a:ext>
            </a:extLst>
          </p:cNvPr>
          <p:cNvPicPr>
            <a:picLocks noChangeAspect="1"/>
          </p:cNvPicPr>
          <p:nvPr/>
        </p:nvPicPr>
        <p:blipFill>
          <a:blip r:embed="rId2"/>
          <a:stretch>
            <a:fillRect/>
          </a:stretch>
        </p:blipFill>
        <p:spPr>
          <a:xfrm>
            <a:off x="298200" y="6194297"/>
            <a:ext cx="1080000" cy="385920"/>
          </a:xfrm>
          <a:prstGeom prst="rect">
            <a:avLst/>
          </a:prstGeom>
        </p:spPr>
      </p:pic>
    </p:spTree>
    <p:extLst>
      <p:ext uri="{BB962C8B-B14F-4D97-AF65-F5344CB8AC3E}">
        <p14:creationId xmlns:p14="http://schemas.microsoft.com/office/powerpoint/2010/main" val="274311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2C055-722D-404C-9C14-4561C21950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1E33DA-3690-B747-8D99-E58539EA4E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EC6700FD-AF0F-B844-A0BC-8C3CEF7CA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81CEAA6-3D81-194D-B726-8BFC4062CF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05B912-9E12-1847-8735-5FA76E2360D2}"/>
              </a:ext>
            </a:extLst>
          </p:cNvPr>
          <p:cNvSpPr>
            <a:spLocks noGrp="1"/>
          </p:cNvSpPr>
          <p:nvPr>
            <p:ph type="sldNum" sz="quarter" idx="12"/>
          </p:nvPr>
        </p:nvSpPr>
        <p:spPr/>
        <p:txBody>
          <a:bodyPr/>
          <a:lstStyle/>
          <a:p>
            <a:fld id="{B44A00A9-2A49-5544-9028-36E285FE106B}" type="slidenum">
              <a:rPr lang="en-GB" smtClean="0"/>
              <a:t>‹#›</a:t>
            </a:fld>
            <a:endParaRPr lang="en-GB"/>
          </a:p>
        </p:txBody>
      </p:sp>
      <p:pic>
        <p:nvPicPr>
          <p:cNvPr id="8" name="Picture 7" descr="A picture containing drawing, plate&#10;&#10;Description automatically generated">
            <a:extLst>
              <a:ext uri="{FF2B5EF4-FFF2-40B4-BE49-F238E27FC236}">
                <a16:creationId xmlns:a16="http://schemas.microsoft.com/office/drawing/2014/main" id="{271FC289-5DB7-A148-9BAE-1A645E851BFE}"/>
              </a:ext>
            </a:extLst>
          </p:cNvPr>
          <p:cNvPicPr>
            <a:picLocks noChangeAspect="1"/>
          </p:cNvPicPr>
          <p:nvPr/>
        </p:nvPicPr>
        <p:blipFill>
          <a:blip r:embed="rId2"/>
          <a:stretch>
            <a:fillRect/>
          </a:stretch>
        </p:blipFill>
        <p:spPr>
          <a:xfrm>
            <a:off x="298200" y="6194297"/>
            <a:ext cx="1080000" cy="385920"/>
          </a:xfrm>
          <a:prstGeom prst="rect">
            <a:avLst/>
          </a:prstGeom>
        </p:spPr>
      </p:pic>
    </p:spTree>
    <p:extLst>
      <p:ext uri="{BB962C8B-B14F-4D97-AF65-F5344CB8AC3E}">
        <p14:creationId xmlns:p14="http://schemas.microsoft.com/office/powerpoint/2010/main" val="152023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E245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F8E63A-EBD2-8D45-885B-5BAC19027D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F775FEB-E3EC-7F40-8E93-76FE01182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05512B56-68AD-4143-807C-0E068BFC5E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AD2F417A-7083-044A-9032-1896984F2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44A00A9-2A49-5544-9028-36E285FE106B}" type="slidenum">
              <a:rPr lang="en-GB" smtClean="0"/>
              <a:t>‹#›</a:t>
            </a:fld>
            <a:endParaRPr lang="en-GB"/>
          </a:p>
        </p:txBody>
      </p:sp>
    </p:spTree>
    <p:extLst>
      <p:ext uri="{BB962C8B-B14F-4D97-AF65-F5344CB8AC3E}">
        <p14:creationId xmlns:p14="http://schemas.microsoft.com/office/powerpoint/2010/main" val="1501164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62.jpe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69.jpg"/><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77/27526461231154014"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32B7-6586-43BE-8469-CADDAF053161}"/>
              </a:ext>
            </a:extLst>
          </p:cNvPr>
          <p:cNvSpPr>
            <a:spLocks noGrp="1"/>
          </p:cNvSpPr>
          <p:nvPr>
            <p:ph type="ctrTitle"/>
          </p:nvPr>
        </p:nvSpPr>
        <p:spPr>
          <a:xfrm>
            <a:off x="589052" y="2519527"/>
            <a:ext cx="5506948" cy="3293077"/>
          </a:xfrm>
        </p:spPr>
        <p:txBody>
          <a:bodyPr>
            <a:noAutofit/>
          </a:bodyPr>
          <a:lstStyle/>
          <a:p>
            <a:pPr algn="l"/>
            <a:r>
              <a:rPr lang="en-GB" sz="3200" dirty="0"/>
              <a:t>Higher Education Strategy in Responding to the Generative AI Revolution:</a:t>
            </a:r>
            <a:br>
              <a:rPr lang="en-GB" sz="3200" dirty="0"/>
            </a:br>
            <a:br>
              <a:rPr lang="en-GB" sz="3200" dirty="0"/>
            </a:br>
            <a:r>
              <a:rPr lang="en-GB" sz="3200" dirty="0"/>
              <a:t>Decolonising the Standard Response and Action-Planning Protocols</a:t>
            </a:r>
          </a:p>
        </p:txBody>
      </p:sp>
      <p:pic>
        <p:nvPicPr>
          <p:cNvPr id="11" name="Picture 10" descr="A picture containing orange, screenshot, fruit, logo&#10;&#10;Description automatically generated">
            <a:extLst>
              <a:ext uri="{FF2B5EF4-FFF2-40B4-BE49-F238E27FC236}">
                <a16:creationId xmlns:a16="http://schemas.microsoft.com/office/drawing/2014/main" id="{325028C7-2E27-3EF2-093C-29B4D111EA9B}"/>
              </a:ext>
            </a:extLst>
          </p:cNvPr>
          <p:cNvPicPr>
            <a:picLocks noChangeAspect="1"/>
          </p:cNvPicPr>
          <p:nvPr/>
        </p:nvPicPr>
        <p:blipFill rotWithShape="1">
          <a:blip r:embed="rId2">
            <a:extLst>
              <a:ext uri="{28A0092B-C50C-407E-A947-70E740481C1C}">
                <a14:useLocalDpi xmlns:a14="http://schemas.microsoft.com/office/drawing/2010/main" val="0"/>
              </a:ext>
            </a:extLst>
          </a:blip>
          <a:srcRect l="28864" t="12553" r="29147" b="12125"/>
          <a:stretch/>
        </p:blipFill>
        <p:spPr>
          <a:xfrm>
            <a:off x="6969210" y="1783329"/>
            <a:ext cx="4337221" cy="4376516"/>
          </a:xfrm>
          <a:prstGeom prst="rect">
            <a:avLst/>
          </a:prstGeom>
        </p:spPr>
      </p:pic>
    </p:spTree>
    <p:extLst>
      <p:ext uri="{BB962C8B-B14F-4D97-AF65-F5344CB8AC3E}">
        <p14:creationId xmlns:p14="http://schemas.microsoft.com/office/powerpoint/2010/main" val="1655253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32B7-6586-43BE-8469-CADDAF053161}"/>
              </a:ext>
            </a:extLst>
          </p:cNvPr>
          <p:cNvSpPr>
            <a:spLocks noGrp="1"/>
          </p:cNvSpPr>
          <p:nvPr>
            <p:ph type="ctrTitle"/>
          </p:nvPr>
        </p:nvSpPr>
        <p:spPr/>
        <p:txBody>
          <a:bodyPr>
            <a:normAutofit fontScale="90000"/>
          </a:bodyPr>
          <a:lstStyle/>
          <a:p>
            <a:r>
              <a:rPr lang="en-GB" dirty="0"/>
              <a:t>Experiences of the planning phase of a decolonising project</a:t>
            </a:r>
          </a:p>
        </p:txBody>
      </p:sp>
      <p:sp>
        <p:nvSpPr>
          <p:cNvPr id="3" name="Subtitle 2">
            <a:extLst>
              <a:ext uri="{FF2B5EF4-FFF2-40B4-BE49-F238E27FC236}">
                <a16:creationId xmlns:a16="http://schemas.microsoft.com/office/drawing/2014/main" id="{12EC4DC1-0F83-4542-84FC-A6946FC88179}"/>
              </a:ext>
            </a:extLst>
          </p:cNvPr>
          <p:cNvSpPr>
            <a:spLocks noGrp="1"/>
          </p:cNvSpPr>
          <p:nvPr>
            <p:ph type="subTitle" idx="1"/>
          </p:nvPr>
        </p:nvSpPr>
        <p:spPr/>
        <p:txBody>
          <a:bodyPr>
            <a:normAutofit fontScale="92500" lnSpcReduction="20000"/>
          </a:bodyPr>
          <a:lstStyle/>
          <a:p>
            <a:r>
              <a:rPr lang="en-GB" dirty="0"/>
              <a:t>The use of </a:t>
            </a:r>
            <a:r>
              <a:rPr lang="en-GB" dirty="0" err="1"/>
              <a:t>ChatGPT</a:t>
            </a:r>
            <a:r>
              <a:rPr lang="en-GB" dirty="0"/>
              <a:t>/ AI tools</a:t>
            </a:r>
          </a:p>
          <a:p>
            <a:endParaRPr lang="en-GB" dirty="0"/>
          </a:p>
          <a:p>
            <a:r>
              <a:rPr lang="en-GB" sz="3500" dirty="0" err="1"/>
              <a:t>Djamila</a:t>
            </a:r>
            <a:r>
              <a:rPr lang="en-GB" sz="3500" dirty="0"/>
              <a:t> </a:t>
            </a:r>
            <a:r>
              <a:rPr lang="en-GB" sz="3500" dirty="0" err="1"/>
              <a:t>Hamdaoui</a:t>
            </a:r>
            <a:endParaRPr lang="en-GB" sz="3500" dirty="0"/>
          </a:p>
          <a:p>
            <a:r>
              <a:rPr lang="en-GB" sz="3500" dirty="0"/>
              <a:t>Lecturer, Diagnostic Radiography</a:t>
            </a:r>
          </a:p>
        </p:txBody>
      </p:sp>
    </p:spTree>
    <p:extLst>
      <p:ext uri="{BB962C8B-B14F-4D97-AF65-F5344CB8AC3E}">
        <p14:creationId xmlns:p14="http://schemas.microsoft.com/office/powerpoint/2010/main" val="79211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5B28-D897-42BA-B2F4-82EB73CD7857}"/>
              </a:ext>
            </a:extLst>
          </p:cNvPr>
          <p:cNvSpPr>
            <a:spLocks noGrp="1"/>
          </p:cNvSpPr>
          <p:nvPr>
            <p:ph type="title"/>
          </p:nvPr>
        </p:nvSpPr>
        <p:spPr>
          <a:xfrm>
            <a:off x="838200" y="365125"/>
            <a:ext cx="10515600" cy="1325563"/>
          </a:xfrm>
        </p:spPr>
        <p:txBody>
          <a:bodyPr anchor="ctr">
            <a:normAutofit/>
          </a:bodyPr>
          <a:lstStyle/>
          <a:p>
            <a:r>
              <a:rPr lang="en-GB"/>
              <a:t>My initial reaction and reflections</a:t>
            </a:r>
          </a:p>
        </p:txBody>
      </p:sp>
      <p:graphicFrame>
        <p:nvGraphicFramePr>
          <p:cNvPr id="7" name="Content Placeholder 2">
            <a:extLst>
              <a:ext uri="{FF2B5EF4-FFF2-40B4-BE49-F238E27FC236}">
                <a16:creationId xmlns:a16="http://schemas.microsoft.com/office/drawing/2014/main" id="{C148E775-2DA6-C917-3DA9-C6368F52E3BB}"/>
              </a:ext>
            </a:extLst>
          </p:cNvPr>
          <p:cNvGraphicFramePr>
            <a:graphicFrameLocks noGrp="1"/>
          </p:cNvGraphicFramePr>
          <p:nvPr>
            <p:ph idx="1"/>
            <p:extLst>
              <p:ext uri="{D42A27DB-BD31-4B8C-83A1-F6EECF244321}">
                <p14:modId xmlns:p14="http://schemas.microsoft.com/office/powerpoint/2010/main" val="2400246425"/>
              </p:ext>
            </p:extLst>
          </p:nvPr>
        </p:nvGraphicFramePr>
        <p:xfrm>
          <a:off x="838200" y="177800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6F48735-87F5-7D65-3F31-E6DEC6AAE4BD}"/>
              </a:ext>
            </a:extLst>
          </p:cNvPr>
          <p:cNvSpPr txBox="1"/>
          <p:nvPr/>
        </p:nvSpPr>
        <p:spPr>
          <a:xfrm>
            <a:off x="7202184" y="6287784"/>
            <a:ext cx="3359650" cy="369332"/>
          </a:xfrm>
          <a:prstGeom prst="rect">
            <a:avLst/>
          </a:prstGeom>
          <a:noFill/>
        </p:spPr>
        <p:txBody>
          <a:bodyPr wrap="square" rtlCol="0">
            <a:spAutoFit/>
          </a:bodyPr>
          <a:lstStyle/>
          <a:p>
            <a:r>
              <a:rPr lang="en-GB" dirty="0" err="1">
                <a:solidFill>
                  <a:schemeClr val="bg1"/>
                </a:solidFill>
              </a:rPr>
              <a:t>Djamila</a:t>
            </a:r>
            <a:r>
              <a:rPr lang="en-GB" dirty="0">
                <a:solidFill>
                  <a:schemeClr val="bg1"/>
                </a:solidFill>
              </a:rPr>
              <a:t> </a:t>
            </a:r>
            <a:r>
              <a:rPr lang="en-GB" dirty="0" err="1">
                <a:solidFill>
                  <a:schemeClr val="bg1"/>
                </a:solidFill>
              </a:rPr>
              <a:t>Hamdaoui</a:t>
            </a:r>
            <a:endParaRPr lang="en-GB" dirty="0">
              <a:solidFill>
                <a:schemeClr val="bg1"/>
              </a:solidFill>
            </a:endParaRPr>
          </a:p>
        </p:txBody>
      </p:sp>
    </p:spTree>
    <p:extLst>
      <p:ext uri="{BB962C8B-B14F-4D97-AF65-F5344CB8AC3E}">
        <p14:creationId xmlns:p14="http://schemas.microsoft.com/office/powerpoint/2010/main" val="41472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31A9C-376F-4745-982F-78BA144C55E1}"/>
              </a:ext>
            </a:extLst>
          </p:cNvPr>
          <p:cNvSpPr>
            <a:spLocks noGrp="1"/>
          </p:cNvSpPr>
          <p:nvPr>
            <p:ph type="title"/>
          </p:nvPr>
        </p:nvSpPr>
        <p:spPr>
          <a:xfrm>
            <a:off x="838200" y="365125"/>
            <a:ext cx="10515600" cy="1325563"/>
          </a:xfrm>
        </p:spPr>
        <p:txBody>
          <a:bodyPr anchor="ctr">
            <a:normAutofit/>
          </a:bodyPr>
          <a:lstStyle/>
          <a:p>
            <a:r>
              <a:rPr lang="en-GB"/>
              <a:t>Questions this phase has generated</a:t>
            </a:r>
          </a:p>
        </p:txBody>
      </p:sp>
      <p:graphicFrame>
        <p:nvGraphicFramePr>
          <p:cNvPr id="5" name="Content Placeholder 2">
            <a:extLst>
              <a:ext uri="{FF2B5EF4-FFF2-40B4-BE49-F238E27FC236}">
                <a16:creationId xmlns:a16="http://schemas.microsoft.com/office/drawing/2014/main" id="{1342DC17-87C3-EAA0-D064-9A9D8E9F5497}"/>
              </a:ext>
            </a:extLst>
          </p:cNvPr>
          <p:cNvGraphicFramePr>
            <a:graphicFrameLocks noGrp="1"/>
          </p:cNvGraphicFramePr>
          <p:nvPr>
            <p:ph idx="1"/>
            <p:extLst>
              <p:ext uri="{D42A27DB-BD31-4B8C-83A1-F6EECF244321}">
                <p14:modId xmlns:p14="http://schemas.microsoft.com/office/powerpoint/2010/main" val="14854735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E2C5DC8-4A75-692D-8818-802A0CC431EA}"/>
              </a:ext>
            </a:extLst>
          </p:cNvPr>
          <p:cNvSpPr txBox="1"/>
          <p:nvPr/>
        </p:nvSpPr>
        <p:spPr>
          <a:xfrm>
            <a:off x="7366570" y="5992297"/>
            <a:ext cx="3359650" cy="369332"/>
          </a:xfrm>
          <a:prstGeom prst="rect">
            <a:avLst/>
          </a:prstGeom>
          <a:noFill/>
        </p:spPr>
        <p:txBody>
          <a:bodyPr wrap="square" rtlCol="0">
            <a:spAutoFit/>
          </a:bodyPr>
          <a:lstStyle/>
          <a:p>
            <a:r>
              <a:rPr lang="en-GB" dirty="0" err="1">
                <a:solidFill>
                  <a:schemeClr val="bg1"/>
                </a:solidFill>
              </a:rPr>
              <a:t>Djamila</a:t>
            </a:r>
            <a:r>
              <a:rPr lang="en-GB" dirty="0">
                <a:solidFill>
                  <a:schemeClr val="bg1"/>
                </a:solidFill>
              </a:rPr>
              <a:t> </a:t>
            </a:r>
            <a:r>
              <a:rPr lang="en-GB" dirty="0" err="1">
                <a:solidFill>
                  <a:schemeClr val="bg1"/>
                </a:solidFill>
              </a:rPr>
              <a:t>Hamdaoui</a:t>
            </a:r>
            <a:endParaRPr lang="en-GB" dirty="0">
              <a:solidFill>
                <a:schemeClr val="bg1"/>
              </a:solidFill>
            </a:endParaRPr>
          </a:p>
        </p:txBody>
      </p:sp>
    </p:spTree>
    <p:extLst>
      <p:ext uri="{BB962C8B-B14F-4D97-AF65-F5344CB8AC3E}">
        <p14:creationId xmlns:p14="http://schemas.microsoft.com/office/powerpoint/2010/main" val="1282294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C1A7-0819-6B55-9A95-45E6281992E5}"/>
              </a:ext>
            </a:extLst>
          </p:cNvPr>
          <p:cNvSpPr>
            <a:spLocks noGrp="1"/>
          </p:cNvSpPr>
          <p:nvPr>
            <p:ph type="title"/>
          </p:nvPr>
        </p:nvSpPr>
        <p:spPr>
          <a:xfrm>
            <a:off x="838200" y="365125"/>
            <a:ext cx="10515600" cy="1325563"/>
          </a:xfrm>
        </p:spPr>
        <p:txBody>
          <a:bodyPr anchor="ctr">
            <a:normAutofit/>
          </a:bodyPr>
          <a:lstStyle/>
          <a:p>
            <a:r>
              <a:rPr lang="en-GB"/>
              <a:t>Questions this phase has generated</a:t>
            </a:r>
          </a:p>
        </p:txBody>
      </p:sp>
      <p:graphicFrame>
        <p:nvGraphicFramePr>
          <p:cNvPr id="5" name="Content Placeholder 2">
            <a:extLst>
              <a:ext uri="{FF2B5EF4-FFF2-40B4-BE49-F238E27FC236}">
                <a16:creationId xmlns:a16="http://schemas.microsoft.com/office/drawing/2014/main" id="{6505D051-8243-FE30-6EFB-BACD614A4D12}"/>
              </a:ext>
            </a:extLst>
          </p:cNvPr>
          <p:cNvGraphicFramePr>
            <a:graphicFrameLocks noGrp="1"/>
          </p:cNvGraphicFramePr>
          <p:nvPr>
            <p:ph idx="1"/>
            <p:extLst>
              <p:ext uri="{D42A27DB-BD31-4B8C-83A1-F6EECF244321}">
                <p14:modId xmlns:p14="http://schemas.microsoft.com/office/powerpoint/2010/main" val="3103815466"/>
              </p:ext>
            </p:extLst>
          </p:nvPr>
        </p:nvGraphicFramePr>
        <p:xfrm>
          <a:off x="838200" y="1825625"/>
          <a:ext cx="1063803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9A31331-6508-2CDD-4B72-117D7FFFD869}"/>
              </a:ext>
            </a:extLst>
          </p:cNvPr>
          <p:cNvSpPr txBox="1"/>
          <p:nvPr/>
        </p:nvSpPr>
        <p:spPr>
          <a:xfrm>
            <a:off x="7202184" y="6287784"/>
            <a:ext cx="3359650" cy="369332"/>
          </a:xfrm>
          <a:prstGeom prst="rect">
            <a:avLst/>
          </a:prstGeom>
          <a:noFill/>
        </p:spPr>
        <p:txBody>
          <a:bodyPr wrap="square" rtlCol="0">
            <a:spAutoFit/>
          </a:bodyPr>
          <a:lstStyle/>
          <a:p>
            <a:r>
              <a:rPr lang="en-GB" dirty="0" err="1">
                <a:solidFill>
                  <a:schemeClr val="bg1"/>
                </a:solidFill>
              </a:rPr>
              <a:t>Djamila</a:t>
            </a:r>
            <a:r>
              <a:rPr lang="en-GB" dirty="0">
                <a:solidFill>
                  <a:schemeClr val="bg1"/>
                </a:solidFill>
              </a:rPr>
              <a:t> </a:t>
            </a:r>
            <a:r>
              <a:rPr lang="en-GB" dirty="0" err="1">
                <a:solidFill>
                  <a:schemeClr val="bg1"/>
                </a:solidFill>
              </a:rPr>
              <a:t>Hamdaoui</a:t>
            </a:r>
            <a:endParaRPr lang="en-GB" dirty="0">
              <a:solidFill>
                <a:schemeClr val="bg1"/>
              </a:solidFill>
            </a:endParaRPr>
          </a:p>
        </p:txBody>
      </p:sp>
    </p:spTree>
    <p:extLst>
      <p:ext uri="{BB962C8B-B14F-4D97-AF65-F5344CB8AC3E}">
        <p14:creationId xmlns:p14="http://schemas.microsoft.com/office/powerpoint/2010/main" val="1679878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32B7-6586-43BE-8469-CADDAF053161}"/>
              </a:ext>
            </a:extLst>
          </p:cNvPr>
          <p:cNvSpPr>
            <a:spLocks noGrp="1"/>
          </p:cNvSpPr>
          <p:nvPr>
            <p:ph type="ctrTitle"/>
          </p:nvPr>
        </p:nvSpPr>
        <p:spPr/>
        <p:txBody>
          <a:bodyPr>
            <a:normAutofit fontScale="90000"/>
          </a:bodyPr>
          <a:lstStyle/>
          <a:p>
            <a:r>
              <a:rPr lang="en-GB" dirty="0"/>
              <a:t>Experiences of the decolonising process</a:t>
            </a:r>
          </a:p>
        </p:txBody>
      </p:sp>
      <p:sp>
        <p:nvSpPr>
          <p:cNvPr id="3" name="Subtitle 2">
            <a:extLst>
              <a:ext uri="{FF2B5EF4-FFF2-40B4-BE49-F238E27FC236}">
                <a16:creationId xmlns:a16="http://schemas.microsoft.com/office/drawing/2014/main" id="{12EC4DC1-0F83-4542-84FC-A6946FC88179}"/>
              </a:ext>
            </a:extLst>
          </p:cNvPr>
          <p:cNvSpPr>
            <a:spLocks noGrp="1"/>
          </p:cNvSpPr>
          <p:nvPr>
            <p:ph type="subTitle" idx="1"/>
          </p:nvPr>
        </p:nvSpPr>
        <p:spPr/>
        <p:txBody>
          <a:bodyPr>
            <a:normAutofit fontScale="92500" lnSpcReduction="20000"/>
          </a:bodyPr>
          <a:lstStyle/>
          <a:p>
            <a:r>
              <a:rPr lang="en-GB" dirty="0"/>
              <a:t>Breaking protocols through decolonising</a:t>
            </a:r>
          </a:p>
          <a:p>
            <a:endParaRPr lang="en-GB" dirty="0"/>
          </a:p>
          <a:p>
            <a:r>
              <a:rPr lang="en-GB" sz="3500" dirty="0"/>
              <a:t>Danny Clegg</a:t>
            </a:r>
          </a:p>
          <a:p>
            <a:r>
              <a:rPr lang="en-GB" sz="3500" dirty="0"/>
              <a:t>Associate Professor, Digital Lead iHSC</a:t>
            </a:r>
          </a:p>
        </p:txBody>
      </p:sp>
    </p:spTree>
    <p:extLst>
      <p:ext uri="{BB962C8B-B14F-4D97-AF65-F5344CB8AC3E}">
        <p14:creationId xmlns:p14="http://schemas.microsoft.com/office/powerpoint/2010/main" val="3098918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0F44-054E-10FE-19AA-DE161E105B14}"/>
              </a:ext>
            </a:extLst>
          </p:cNvPr>
          <p:cNvSpPr>
            <a:spLocks noGrp="1"/>
          </p:cNvSpPr>
          <p:nvPr>
            <p:ph type="title"/>
          </p:nvPr>
        </p:nvSpPr>
        <p:spPr>
          <a:xfrm>
            <a:off x="838200" y="365125"/>
            <a:ext cx="10515600" cy="1325563"/>
          </a:xfrm>
        </p:spPr>
        <p:txBody>
          <a:bodyPr anchor="ctr">
            <a:normAutofit/>
          </a:bodyPr>
          <a:lstStyle/>
          <a:p>
            <a:r>
              <a:rPr lang="en-US" sz="5400"/>
              <a:t>About me (part 1)</a:t>
            </a:r>
            <a:endParaRPr lang="en-US" sz="5400" dirty="0"/>
          </a:p>
        </p:txBody>
      </p:sp>
      <p:sp>
        <p:nvSpPr>
          <p:cNvPr id="3" name="Content Placeholder 2">
            <a:extLst>
              <a:ext uri="{FF2B5EF4-FFF2-40B4-BE49-F238E27FC236}">
                <a16:creationId xmlns:a16="http://schemas.microsoft.com/office/drawing/2014/main" id="{ABEF44EF-A245-9109-D200-5615E66DB75F}"/>
              </a:ext>
            </a:extLst>
          </p:cNvPr>
          <p:cNvSpPr>
            <a:spLocks noGrp="1"/>
          </p:cNvSpPr>
          <p:nvPr>
            <p:ph sz="half" idx="1"/>
          </p:nvPr>
        </p:nvSpPr>
        <p:spPr>
          <a:xfrm>
            <a:off x="838200" y="1825625"/>
            <a:ext cx="5181600" cy="4351338"/>
          </a:xfrm>
        </p:spPr>
        <p:txBody>
          <a:bodyPr>
            <a:normAutofit/>
          </a:bodyPr>
          <a:lstStyle/>
          <a:p>
            <a:r>
              <a:rPr lang="en-US" sz="2800" dirty="0"/>
              <a:t>42-year old, </a:t>
            </a:r>
            <a:r>
              <a:rPr lang="en-US" sz="2800" b="1" dirty="0"/>
              <a:t>White, Male</a:t>
            </a:r>
          </a:p>
          <a:p>
            <a:r>
              <a:rPr lang="en-US" sz="2800" dirty="0"/>
              <a:t>Associate Professor, Digital Lead</a:t>
            </a:r>
          </a:p>
          <a:p>
            <a:r>
              <a:rPr lang="en-US" sz="2800" dirty="0"/>
              <a:t>Chair and Vice chair of committees in EDI, Disability, and NHSE London and National Technology forums</a:t>
            </a:r>
          </a:p>
          <a:p>
            <a:endParaRPr lang="en-US" sz="2800" dirty="0"/>
          </a:p>
          <a:p>
            <a:r>
              <a:rPr lang="en-US" sz="2800" dirty="0"/>
              <a:t>“Spot the privilege?”</a:t>
            </a:r>
          </a:p>
          <a:p>
            <a:endParaRPr lang="en-US" sz="2800" dirty="0"/>
          </a:p>
        </p:txBody>
      </p:sp>
      <p:sp>
        <p:nvSpPr>
          <p:cNvPr id="8" name="Content Placeholder 3">
            <a:extLst>
              <a:ext uri="{FF2B5EF4-FFF2-40B4-BE49-F238E27FC236}">
                <a16:creationId xmlns:a16="http://schemas.microsoft.com/office/drawing/2014/main" id="{122E80C0-C862-5F8F-4B54-7B701D8D3B9B}"/>
              </a:ext>
            </a:extLst>
          </p:cNvPr>
          <p:cNvSpPr>
            <a:spLocks noGrp="1"/>
          </p:cNvSpPr>
          <p:nvPr>
            <p:ph sz="half" idx="2"/>
          </p:nvPr>
        </p:nvSpPr>
        <p:spPr>
          <a:xfrm>
            <a:off x="6172200" y="1825625"/>
            <a:ext cx="5181600" cy="4351338"/>
          </a:xfrm>
        </p:spPr>
        <p:txBody>
          <a:bodyPr/>
          <a:lstStyle/>
          <a:p>
            <a:endParaRPr lang="en-US" dirty="0"/>
          </a:p>
        </p:txBody>
      </p:sp>
      <p:pic>
        <p:nvPicPr>
          <p:cNvPr id="4" name="Content Placeholder 5" descr="A white male wearing glasses and a Liverpool football club shirt.&#10;&#10;Description automatically generated">
            <a:extLst>
              <a:ext uri="{FF2B5EF4-FFF2-40B4-BE49-F238E27FC236}">
                <a16:creationId xmlns:a16="http://schemas.microsoft.com/office/drawing/2014/main" id="{519487AC-5765-AA8C-E4EB-BA8F20BB4A61}"/>
              </a:ext>
            </a:extLst>
          </p:cNvPr>
          <p:cNvPicPr>
            <a:picLocks noChangeAspect="1"/>
          </p:cNvPicPr>
          <p:nvPr/>
        </p:nvPicPr>
        <p:blipFill>
          <a:blip r:embed="rId2"/>
          <a:stretch>
            <a:fillRect/>
          </a:stretch>
        </p:blipFill>
        <p:spPr>
          <a:xfrm flipH="1">
            <a:off x="6999386" y="1473993"/>
            <a:ext cx="3527227" cy="4702970"/>
          </a:xfrm>
          <a:prstGeom prst="rect">
            <a:avLst/>
          </a:prstGeom>
        </p:spPr>
      </p:pic>
    </p:spTree>
    <p:extLst>
      <p:ext uri="{BB962C8B-B14F-4D97-AF65-F5344CB8AC3E}">
        <p14:creationId xmlns:p14="http://schemas.microsoft.com/office/powerpoint/2010/main" val="2529760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C1948-4B02-C2EC-A60A-4E0AE0EA3FEF}"/>
              </a:ext>
            </a:extLst>
          </p:cNvPr>
          <p:cNvSpPr>
            <a:spLocks noGrp="1"/>
          </p:cNvSpPr>
          <p:nvPr>
            <p:ph type="title"/>
          </p:nvPr>
        </p:nvSpPr>
        <p:spPr>
          <a:xfrm>
            <a:off x="838200" y="365125"/>
            <a:ext cx="10515600" cy="1325563"/>
          </a:xfrm>
        </p:spPr>
        <p:txBody>
          <a:bodyPr anchor="ctr">
            <a:normAutofit/>
          </a:bodyPr>
          <a:lstStyle/>
          <a:p>
            <a:r>
              <a:rPr lang="en-US" dirty="0"/>
              <a:t>What was the actual problem?</a:t>
            </a:r>
          </a:p>
        </p:txBody>
      </p:sp>
      <p:graphicFrame>
        <p:nvGraphicFramePr>
          <p:cNvPr id="5" name="Content Placeholder 2">
            <a:extLst>
              <a:ext uri="{FF2B5EF4-FFF2-40B4-BE49-F238E27FC236}">
                <a16:creationId xmlns:a16="http://schemas.microsoft.com/office/drawing/2014/main" id="{187C4270-59A3-CA58-A90A-0FBD893FE848}"/>
              </a:ext>
            </a:extLst>
          </p:cNvPr>
          <p:cNvGraphicFramePr>
            <a:graphicFrameLocks noGrp="1"/>
          </p:cNvGraphicFramePr>
          <p:nvPr>
            <p:ph idx="1"/>
            <p:extLst>
              <p:ext uri="{D42A27DB-BD31-4B8C-83A1-F6EECF244321}">
                <p14:modId xmlns:p14="http://schemas.microsoft.com/office/powerpoint/2010/main" val="2387303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6217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C1948-4B02-C2EC-A60A-4E0AE0EA3FEF}"/>
              </a:ext>
            </a:extLst>
          </p:cNvPr>
          <p:cNvSpPr>
            <a:spLocks noGrp="1"/>
          </p:cNvSpPr>
          <p:nvPr>
            <p:ph type="title"/>
          </p:nvPr>
        </p:nvSpPr>
        <p:spPr>
          <a:xfrm>
            <a:off x="838200" y="365125"/>
            <a:ext cx="10515600" cy="1325563"/>
          </a:xfrm>
        </p:spPr>
        <p:txBody>
          <a:bodyPr anchor="ctr">
            <a:normAutofit/>
          </a:bodyPr>
          <a:lstStyle/>
          <a:p>
            <a:r>
              <a:rPr lang="en-US" dirty="0"/>
              <a:t>What problems does this create?</a:t>
            </a:r>
          </a:p>
        </p:txBody>
      </p:sp>
      <p:graphicFrame>
        <p:nvGraphicFramePr>
          <p:cNvPr id="5" name="Content Placeholder 2">
            <a:extLst>
              <a:ext uri="{FF2B5EF4-FFF2-40B4-BE49-F238E27FC236}">
                <a16:creationId xmlns:a16="http://schemas.microsoft.com/office/drawing/2014/main" id="{FF836125-27AD-4C7D-0113-FE61CAA2CEEA}"/>
              </a:ext>
            </a:extLst>
          </p:cNvPr>
          <p:cNvGraphicFramePr>
            <a:graphicFrameLocks noGrp="1"/>
          </p:cNvGraphicFramePr>
          <p:nvPr>
            <p:ph idx="1"/>
            <p:extLst>
              <p:ext uri="{D42A27DB-BD31-4B8C-83A1-F6EECF244321}">
                <p14:modId xmlns:p14="http://schemas.microsoft.com/office/powerpoint/2010/main" val="984161443"/>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581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C1948-4B02-C2EC-A60A-4E0AE0EA3FEF}"/>
              </a:ext>
            </a:extLst>
          </p:cNvPr>
          <p:cNvSpPr>
            <a:spLocks noGrp="1"/>
          </p:cNvSpPr>
          <p:nvPr>
            <p:ph type="title"/>
          </p:nvPr>
        </p:nvSpPr>
        <p:spPr>
          <a:xfrm>
            <a:off x="838200" y="365125"/>
            <a:ext cx="10515600" cy="1325563"/>
          </a:xfrm>
        </p:spPr>
        <p:txBody>
          <a:bodyPr anchor="ctr">
            <a:normAutofit/>
          </a:bodyPr>
          <a:lstStyle/>
          <a:p>
            <a:r>
              <a:rPr lang="en-US"/>
              <a:t>The Actual Problem - Power</a:t>
            </a:r>
          </a:p>
        </p:txBody>
      </p:sp>
      <p:graphicFrame>
        <p:nvGraphicFramePr>
          <p:cNvPr id="5" name="Content Placeholder 2">
            <a:extLst>
              <a:ext uri="{FF2B5EF4-FFF2-40B4-BE49-F238E27FC236}">
                <a16:creationId xmlns:a16="http://schemas.microsoft.com/office/drawing/2014/main" id="{48A911CE-92C9-AB89-281A-FA038A556E9A}"/>
              </a:ext>
            </a:extLst>
          </p:cNvPr>
          <p:cNvGraphicFramePr>
            <a:graphicFrameLocks noGrp="1"/>
          </p:cNvGraphicFramePr>
          <p:nvPr>
            <p:ph sz="half" idx="2"/>
            <p:extLst>
              <p:ext uri="{D42A27DB-BD31-4B8C-83A1-F6EECF244321}">
                <p14:modId xmlns:p14="http://schemas.microsoft.com/office/powerpoint/2010/main" val="388858199"/>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a:extLst>
              <a:ext uri="{FF2B5EF4-FFF2-40B4-BE49-F238E27FC236}">
                <a16:creationId xmlns:a16="http://schemas.microsoft.com/office/drawing/2014/main" id="{916914DF-E84E-2156-54BB-EA4B5D33B4B9}"/>
              </a:ext>
            </a:extLst>
          </p:cNvPr>
          <p:cNvSpPr>
            <a:spLocks noGrp="1"/>
          </p:cNvSpPr>
          <p:nvPr>
            <p:ph sz="half" idx="1"/>
          </p:nvPr>
        </p:nvSpPr>
        <p:spPr/>
        <p:txBody>
          <a:bodyPr/>
          <a:lstStyle/>
          <a:p>
            <a:endParaRPr lang="en-GB"/>
          </a:p>
        </p:txBody>
      </p:sp>
      <p:pic>
        <p:nvPicPr>
          <p:cNvPr id="1026" name="Picture 2" descr="A wheel containing segments associated with all areas of potential privilege, starting with the most privileged characteristics in the centre, and least privileged characteristics in the outer parts of the wheel.">
            <a:extLst>
              <a:ext uri="{FF2B5EF4-FFF2-40B4-BE49-F238E27FC236}">
                <a16:creationId xmlns:a16="http://schemas.microsoft.com/office/drawing/2014/main" id="{FBC85EE8-DCFA-562D-FD69-515C75F31E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335" y="1690687"/>
            <a:ext cx="4596355"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3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0F44-054E-10FE-19AA-DE161E105B14}"/>
              </a:ext>
            </a:extLst>
          </p:cNvPr>
          <p:cNvSpPr>
            <a:spLocks noGrp="1"/>
          </p:cNvSpPr>
          <p:nvPr>
            <p:ph type="title"/>
          </p:nvPr>
        </p:nvSpPr>
        <p:spPr>
          <a:xfrm>
            <a:off x="838200" y="365125"/>
            <a:ext cx="10515600" cy="1325563"/>
          </a:xfrm>
        </p:spPr>
        <p:txBody>
          <a:bodyPr anchor="ctr">
            <a:normAutofit/>
          </a:bodyPr>
          <a:lstStyle/>
          <a:p>
            <a:r>
              <a:rPr lang="en-US"/>
              <a:t>About me (part 2)</a:t>
            </a:r>
            <a:endParaRPr lang="en-US" dirty="0"/>
          </a:p>
        </p:txBody>
      </p:sp>
      <p:sp>
        <p:nvSpPr>
          <p:cNvPr id="9" name="Content Placeholder 2">
            <a:extLst>
              <a:ext uri="{FF2B5EF4-FFF2-40B4-BE49-F238E27FC236}">
                <a16:creationId xmlns:a16="http://schemas.microsoft.com/office/drawing/2014/main" id="{38E36196-B9F6-D570-3D33-484D08071D54}"/>
              </a:ext>
            </a:extLst>
          </p:cNvPr>
          <p:cNvSpPr>
            <a:spLocks noGrp="1"/>
          </p:cNvSpPr>
          <p:nvPr>
            <p:ph sz="half" idx="1"/>
          </p:nvPr>
        </p:nvSpPr>
        <p:spPr>
          <a:xfrm>
            <a:off x="1547117" y="3384844"/>
            <a:ext cx="3425575" cy="1232899"/>
          </a:xfrm>
        </p:spPr>
        <p:txBody>
          <a:bodyPr/>
          <a:lstStyle/>
          <a:p>
            <a:pPr marL="0" indent="0" algn="ctr">
              <a:buNone/>
            </a:pPr>
            <a:r>
              <a:rPr lang="en-US" b="1" dirty="0"/>
              <a:t>Autistic-ADHD, OCD, Dyslexic</a:t>
            </a:r>
          </a:p>
          <a:p>
            <a:pPr algn="ctr"/>
            <a:endParaRPr lang="en-US" dirty="0"/>
          </a:p>
        </p:txBody>
      </p:sp>
      <p:graphicFrame>
        <p:nvGraphicFramePr>
          <p:cNvPr id="5" name="Content Placeholder 2">
            <a:extLst>
              <a:ext uri="{FF2B5EF4-FFF2-40B4-BE49-F238E27FC236}">
                <a16:creationId xmlns:a16="http://schemas.microsoft.com/office/drawing/2014/main" id="{81965056-6FC6-9216-CBAB-3F3C9BC5ED32}"/>
              </a:ext>
            </a:extLst>
          </p:cNvPr>
          <p:cNvGraphicFramePr>
            <a:graphicFrameLocks noGrp="1"/>
          </p:cNvGraphicFramePr>
          <p:nvPr>
            <p:ph sz="half" idx="2"/>
            <p:extLst>
              <p:ext uri="{D42A27DB-BD31-4B8C-83A1-F6EECF244321}">
                <p14:modId xmlns:p14="http://schemas.microsoft.com/office/powerpoint/2010/main" val="3304230764"/>
              </p:ext>
            </p:extLst>
          </p:nvPr>
        </p:nvGraphicFramePr>
        <p:xfrm>
          <a:off x="5147353" y="1825625"/>
          <a:ext cx="6206447" cy="4308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06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6F4A-D4FF-BA72-91A2-3062D0C4546A}"/>
              </a:ext>
            </a:extLst>
          </p:cNvPr>
          <p:cNvSpPr>
            <a:spLocks noGrp="1"/>
          </p:cNvSpPr>
          <p:nvPr>
            <p:ph type="title"/>
          </p:nvPr>
        </p:nvSpPr>
        <p:spPr>
          <a:xfrm>
            <a:off x="838200" y="365125"/>
            <a:ext cx="10515600" cy="1325563"/>
          </a:xfrm>
        </p:spPr>
        <p:txBody>
          <a:bodyPr anchor="ctr">
            <a:normAutofit/>
          </a:bodyPr>
          <a:lstStyle/>
          <a:p>
            <a:r>
              <a:rPr lang="en-US" dirty="0"/>
              <a:t>Contents</a:t>
            </a:r>
          </a:p>
        </p:txBody>
      </p:sp>
      <p:graphicFrame>
        <p:nvGraphicFramePr>
          <p:cNvPr id="5" name="Content Placeholder 2">
            <a:extLst>
              <a:ext uri="{FF2B5EF4-FFF2-40B4-BE49-F238E27FC236}">
                <a16:creationId xmlns:a16="http://schemas.microsoft.com/office/drawing/2014/main" id="{AC01BAFD-69C1-2AE7-2DAD-1A5AC7845651}"/>
              </a:ext>
            </a:extLst>
          </p:cNvPr>
          <p:cNvGraphicFramePr>
            <a:graphicFrameLocks noGrp="1"/>
          </p:cNvGraphicFramePr>
          <p:nvPr>
            <p:ph idx="1"/>
            <p:extLst>
              <p:ext uri="{D42A27DB-BD31-4B8C-83A1-F6EECF244321}">
                <p14:modId xmlns:p14="http://schemas.microsoft.com/office/powerpoint/2010/main" val="18815926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543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0F44-054E-10FE-19AA-DE161E105B14}"/>
              </a:ext>
            </a:extLst>
          </p:cNvPr>
          <p:cNvSpPr>
            <a:spLocks noGrp="1"/>
          </p:cNvSpPr>
          <p:nvPr>
            <p:ph type="title"/>
          </p:nvPr>
        </p:nvSpPr>
        <p:spPr>
          <a:xfrm>
            <a:off x="838200" y="365125"/>
            <a:ext cx="10515600" cy="1325563"/>
          </a:xfrm>
        </p:spPr>
        <p:txBody>
          <a:bodyPr anchor="ctr">
            <a:normAutofit/>
          </a:bodyPr>
          <a:lstStyle/>
          <a:p>
            <a:r>
              <a:rPr lang="en-US" dirty="0"/>
              <a:t>The Challenges and </a:t>
            </a:r>
            <a:r>
              <a:rPr lang="en-US" dirty="0" err="1"/>
              <a:t>Realisation</a:t>
            </a:r>
            <a:endParaRPr lang="en-US" dirty="0"/>
          </a:p>
        </p:txBody>
      </p:sp>
      <p:graphicFrame>
        <p:nvGraphicFramePr>
          <p:cNvPr id="5" name="Content Placeholder 2">
            <a:extLst>
              <a:ext uri="{FF2B5EF4-FFF2-40B4-BE49-F238E27FC236}">
                <a16:creationId xmlns:a16="http://schemas.microsoft.com/office/drawing/2014/main" id="{6055CA46-5BF8-5E91-8A13-C5766D037A4C}"/>
              </a:ext>
            </a:extLst>
          </p:cNvPr>
          <p:cNvGraphicFramePr>
            <a:graphicFrameLocks noGrp="1"/>
          </p:cNvGraphicFramePr>
          <p:nvPr>
            <p:ph idx="1"/>
            <p:extLst>
              <p:ext uri="{D42A27DB-BD31-4B8C-83A1-F6EECF244321}">
                <p14:modId xmlns:p14="http://schemas.microsoft.com/office/powerpoint/2010/main" val="42503313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7508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4AC1-90FE-89B2-C317-DE14FEA7AD23}"/>
              </a:ext>
            </a:extLst>
          </p:cNvPr>
          <p:cNvSpPr>
            <a:spLocks noGrp="1"/>
          </p:cNvSpPr>
          <p:nvPr>
            <p:ph type="title"/>
          </p:nvPr>
        </p:nvSpPr>
        <p:spPr>
          <a:xfrm>
            <a:off x="838200" y="365125"/>
            <a:ext cx="10515600" cy="1325563"/>
          </a:xfrm>
        </p:spPr>
        <p:txBody>
          <a:bodyPr anchor="ctr">
            <a:normAutofit/>
          </a:bodyPr>
          <a:lstStyle/>
          <a:p>
            <a:r>
              <a:rPr lang="en-GB" dirty="0"/>
              <a:t>Key Experiences</a:t>
            </a:r>
          </a:p>
        </p:txBody>
      </p:sp>
      <p:pic>
        <p:nvPicPr>
          <p:cNvPr id="4" name="Content Placeholder 3" descr="People working on ideas">
            <a:extLst>
              <a:ext uri="{FF2B5EF4-FFF2-40B4-BE49-F238E27FC236}">
                <a16:creationId xmlns:a16="http://schemas.microsoft.com/office/drawing/2014/main" id="{02BED3B8-DB3D-0B25-1266-AA7B5C6C4DC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306151"/>
            <a:ext cx="5181600" cy="3390285"/>
          </a:xfrm>
        </p:spPr>
      </p:pic>
      <p:graphicFrame>
        <p:nvGraphicFramePr>
          <p:cNvPr id="5" name="Content Placeholder 2">
            <a:extLst>
              <a:ext uri="{FF2B5EF4-FFF2-40B4-BE49-F238E27FC236}">
                <a16:creationId xmlns:a16="http://schemas.microsoft.com/office/drawing/2014/main" id="{11A3E210-89FB-792F-564C-E6C6FB156EE3}"/>
              </a:ext>
            </a:extLst>
          </p:cNvPr>
          <p:cNvGraphicFramePr>
            <a:graphicFrameLocks noGrp="1"/>
          </p:cNvGraphicFramePr>
          <p:nvPr>
            <p:ph sz="half" idx="1"/>
            <p:extLst>
              <p:ext uri="{D42A27DB-BD31-4B8C-83A1-F6EECF244321}">
                <p14:modId xmlns:p14="http://schemas.microsoft.com/office/powerpoint/2010/main" val="918750994"/>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2431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4AC1-90FE-89B2-C317-DE14FEA7AD23}"/>
              </a:ext>
            </a:extLst>
          </p:cNvPr>
          <p:cNvSpPr>
            <a:spLocks noGrp="1"/>
          </p:cNvSpPr>
          <p:nvPr>
            <p:ph type="title"/>
          </p:nvPr>
        </p:nvSpPr>
        <p:spPr>
          <a:xfrm>
            <a:off x="838200" y="365125"/>
            <a:ext cx="10515600" cy="1325563"/>
          </a:xfrm>
        </p:spPr>
        <p:txBody>
          <a:bodyPr anchor="ctr">
            <a:normAutofit/>
          </a:bodyPr>
          <a:lstStyle/>
          <a:p>
            <a:r>
              <a:rPr lang="en-GB" dirty="0"/>
              <a:t>Key Observations I made</a:t>
            </a:r>
          </a:p>
        </p:txBody>
      </p:sp>
      <p:graphicFrame>
        <p:nvGraphicFramePr>
          <p:cNvPr id="5" name="Content Placeholder 2">
            <a:extLst>
              <a:ext uri="{FF2B5EF4-FFF2-40B4-BE49-F238E27FC236}">
                <a16:creationId xmlns:a16="http://schemas.microsoft.com/office/drawing/2014/main" id="{9A24BF76-875C-E5F7-01C0-B72F2AC2DA53}"/>
              </a:ext>
            </a:extLst>
          </p:cNvPr>
          <p:cNvGraphicFramePr>
            <a:graphicFrameLocks noGrp="1"/>
          </p:cNvGraphicFramePr>
          <p:nvPr>
            <p:ph idx="1"/>
            <p:extLst>
              <p:ext uri="{D42A27DB-BD31-4B8C-83A1-F6EECF244321}">
                <p14:modId xmlns:p14="http://schemas.microsoft.com/office/powerpoint/2010/main" val="35124369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914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4AC1-90FE-89B2-C317-DE14FEA7AD23}"/>
              </a:ext>
            </a:extLst>
          </p:cNvPr>
          <p:cNvSpPr>
            <a:spLocks noGrp="1"/>
          </p:cNvSpPr>
          <p:nvPr>
            <p:ph type="title"/>
          </p:nvPr>
        </p:nvSpPr>
        <p:spPr>
          <a:xfrm>
            <a:off x="838200" y="365125"/>
            <a:ext cx="10515600" cy="1325563"/>
          </a:xfrm>
        </p:spPr>
        <p:txBody>
          <a:bodyPr anchor="ctr">
            <a:normAutofit/>
          </a:bodyPr>
          <a:lstStyle/>
          <a:p>
            <a:r>
              <a:rPr lang="en-GB" dirty="0"/>
              <a:t>Key Learning Outcomes for me</a:t>
            </a:r>
          </a:p>
        </p:txBody>
      </p:sp>
      <p:graphicFrame>
        <p:nvGraphicFramePr>
          <p:cNvPr id="5" name="Content Placeholder 2">
            <a:extLst>
              <a:ext uri="{FF2B5EF4-FFF2-40B4-BE49-F238E27FC236}">
                <a16:creationId xmlns:a16="http://schemas.microsoft.com/office/drawing/2014/main" id="{68104754-3CF8-8360-3C77-FA46E0C26AF8}"/>
              </a:ext>
            </a:extLst>
          </p:cNvPr>
          <p:cNvGraphicFramePr>
            <a:graphicFrameLocks noGrp="1"/>
          </p:cNvGraphicFramePr>
          <p:nvPr>
            <p:ph idx="1"/>
            <p:extLst>
              <p:ext uri="{D42A27DB-BD31-4B8C-83A1-F6EECF244321}">
                <p14:modId xmlns:p14="http://schemas.microsoft.com/office/powerpoint/2010/main" val="3498033703"/>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7992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F9FA-9471-C1CE-670D-13E7D3FAD144}"/>
              </a:ext>
            </a:extLst>
          </p:cNvPr>
          <p:cNvSpPr>
            <a:spLocks noGrp="1"/>
          </p:cNvSpPr>
          <p:nvPr>
            <p:ph type="title"/>
          </p:nvPr>
        </p:nvSpPr>
        <p:spPr/>
        <p:txBody>
          <a:bodyPr/>
          <a:lstStyle/>
          <a:p>
            <a:r>
              <a:rPr lang="en-GB" dirty="0"/>
              <a:t>Additional (unexpected) items</a:t>
            </a:r>
          </a:p>
        </p:txBody>
      </p:sp>
      <p:pic>
        <p:nvPicPr>
          <p:cNvPr id="4" name="Content Placeholder 3">
            <a:extLst>
              <a:ext uri="{FF2B5EF4-FFF2-40B4-BE49-F238E27FC236}">
                <a16:creationId xmlns:a16="http://schemas.microsoft.com/office/drawing/2014/main" id="{2E7BA509-3685-2802-B410-67BF90FDBE03}"/>
              </a:ext>
            </a:extLst>
          </p:cNvPr>
          <p:cNvPicPr>
            <a:picLocks noGrp="1" noChangeAspect="1"/>
          </p:cNvPicPr>
          <p:nvPr>
            <p:ph idx="1"/>
          </p:nvPr>
        </p:nvPicPr>
        <p:blipFill rotWithShape="1">
          <a:blip r:embed="rId2"/>
          <a:srcRect t="3142"/>
          <a:stretch/>
        </p:blipFill>
        <p:spPr>
          <a:xfrm>
            <a:off x="1573987" y="1941816"/>
            <a:ext cx="3557626" cy="4214598"/>
          </a:xfrm>
          <a:prstGeom prst="rect">
            <a:avLst/>
          </a:prstGeom>
        </p:spPr>
      </p:pic>
      <p:sp>
        <p:nvSpPr>
          <p:cNvPr id="5" name="Right Arrow 4">
            <a:extLst>
              <a:ext uri="{FF2B5EF4-FFF2-40B4-BE49-F238E27FC236}">
                <a16:creationId xmlns:a16="http://schemas.microsoft.com/office/drawing/2014/main" id="{3C7A2F99-2EE0-C4AF-68AB-AECD088FE3BC}"/>
              </a:ext>
            </a:extLst>
          </p:cNvPr>
          <p:cNvSpPr/>
          <p:nvPr/>
        </p:nvSpPr>
        <p:spPr>
          <a:xfrm>
            <a:off x="5405348" y="2260314"/>
            <a:ext cx="1695236" cy="593333"/>
          </a:xfrm>
          <a:prstGeom prst="right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TextHelp Read&amp;Write Access to Work Edition (3 Year Licence) - neurobox">
            <a:extLst>
              <a:ext uri="{FF2B5EF4-FFF2-40B4-BE49-F238E27FC236}">
                <a16:creationId xmlns:a16="http://schemas.microsoft.com/office/drawing/2014/main" id="{FBEE4D0C-DE7A-F91F-C0D4-E3C27B97E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215" y="3152169"/>
            <a:ext cx="1704369" cy="170436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extLst>
              <a:ext uri="{FF2B5EF4-FFF2-40B4-BE49-F238E27FC236}">
                <a16:creationId xmlns:a16="http://schemas.microsoft.com/office/drawing/2014/main" id="{2B90D23D-099E-B40F-24EE-3433AD552761}"/>
              </a:ext>
            </a:extLst>
          </p:cNvPr>
          <p:cNvSpPr/>
          <p:nvPr/>
        </p:nvSpPr>
        <p:spPr>
          <a:xfrm>
            <a:off x="5365153" y="5155060"/>
            <a:ext cx="1695236" cy="593333"/>
          </a:xfrm>
          <a:prstGeom prst="right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4730C29-F5A0-86C8-9187-3B547655F9A7}"/>
              </a:ext>
            </a:extLst>
          </p:cNvPr>
          <p:cNvPicPr>
            <a:picLocks noChangeAspect="1"/>
          </p:cNvPicPr>
          <p:nvPr/>
        </p:nvPicPr>
        <p:blipFill>
          <a:blip r:embed="rId4"/>
          <a:stretch>
            <a:fillRect/>
          </a:stretch>
        </p:blipFill>
        <p:spPr>
          <a:xfrm>
            <a:off x="7622182" y="1692667"/>
            <a:ext cx="3416874" cy="4623371"/>
          </a:xfrm>
          <a:prstGeom prst="rect">
            <a:avLst/>
          </a:prstGeom>
        </p:spPr>
      </p:pic>
    </p:spTree>
    <p:extLst>
      <p:ext uri="{BB962C8B-B14F-4D97-AF65-F5344CB8AC3E}">
        <p14:creationId xmlns:p14="http://schemas.microsoft.com/office/powerpoint/2010/main" val="2950509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4AC1-90FE-89B2-C317-DE14FEA7AD23}"/>
              </a:ext>
            </a:extLst>
          </p:cNvPr>
          <p:cNvSpPr>
            <a:spLocks noGrp="1"/>
          </p:cNvSpPr>
          <p:nvPr>
            <p:ph type="title"/>
          </p:nvPr>
        </p:nvSpPr>
        <p:spPr>
          <a:xfrm>
            <a:off x="838200" y="365125"/>
            <a:ext cx="10515600" cy="1325563"/>
          </a:xfrm>
        </p:spPr>
        <p:txBody>
          <a:bodyPr anchor="ctr">
            <a:normAutofit/>
          </a:bodyPr>
          <a:lstStyle/>
          <a:p>
            <a:r>
              <a:rPr lang="en-GB" sz="4200" dirty="0"/>
              <a:t>Additional Decolonising Protocols – Authors &amp; Lead Author</a:t>
            </a:r>
          </a:p>
        </p:txBody>
      </p:sp>
      <p:graphicFrame>
        <p:nvGraphicFramePr>
          <p:cNvPr id="5" name="Content Placeholder 2">
            <a:extLst>
              <a:ext uri="{FF2B5EF4-FFF2-40B4-BE49-F238E27FC236}">
                <a16:creationId xmlns:a16="http://schemas.microsoft.com/office/drawing/2014/main" id="{8BD05CD6-9819-5965-C176-0195EB0CEFB6}"/>
              </a:ext>
            </a:extLst>
          </p:cNvPr>
          <p:cNvGraphicFramePr>
            <a:graphicFrameLocks noGrp="1"/>
          </p:cNvGraphicFramePr>
          <p:nvPr>
            <p:ph idx="1"/>
            <p:extLst>
              <p:ext uri="{D42A27DB-BD31-4B8C-83A1-F6EECF244321}">
                <p14:modId xmlns:p14="http://schemas.microsoft.com/office/powerpoint/2010/main" val="8182888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104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DFBC-48C0-6B66-56DC-53A01EB60D41}"/>
              </a:ext>
            </a:extLst>
          </p:cNvPr>
          <p:cNvSpPr>
            <a:spLocks noGrp="1"/>
          </p:cNvSpPr>
          <p:nvPr>
            <p:ph type="title"/>
          </p:nvPr>
        </p:nvSpPr>
        <p:spPr>
          <a:xfrm>
            <a:off x="838200" y="365125"/>
            <a:ext cx="10515600" cy="1325563"/>
          </a:xfrm>
        </p:spPr>
        <p:txBody>
          <a:bodyPr anchor="ctr">
            <a:normAutofit/>
          </a:bodyPr>
          <a:lstStyle/>
          <a:p>
            <a:r>
              <a:rPr lang="en-GB" dirty="0"/>
              <a:t>Authors – collective leads</a:t>
            </a:r>
          </a:p>
        </p:txBody>
      </p:sp>
      <p:sp>
        <p:nvSpPr>
          <p:cNvPr id="9" name="Content Placeholder 2">
            <a:extLst>
              <a:ext uri="{FF2B5EF4-FFF2-40B4-BE49-F238E27FC236}">
                <a16:creationId xmlns:a16="http://schemas.microsoft.com/office/drawing/2014/main" id="{F2F11ED2-070B-0743-03C3-C773F510D1ED}"/>
              </a:ext>
            </a:extLst>
          </p:cNvPr>
          <p:cNvSpPr>
            <a:spLocks noGrp="1"/>
          </p:cNvSpPr>
          <p:nvPr>
            <p:ph sz="half" idx="1"/>
          </p:nvPr>
        </p:nvSpPr>
        <p:spPr>
          <a:xfrm>
            <a:off x="838200" y="1825625"/>
            <a:ext cx="5181600" cy="4351338"/>
          </a:xfrm>
        </p:spPr>
        <p:txBody>
          <a:bodyPr/>
          <a:lstStyle/>
          <a:p>
            <a:r>
              <a:rPr lang="en-US" dirty="0"/>
              <a:t>No identifiable lead</a:t>
            </a:r>
          </a:p>
          <a:p>
            <a:r>
              <a:rPr lang="en-US" dirty="0"/>
              <a:t>Focus on shared contributions</a:t>
            </a:r>
          </a:p>
          <a:p>
            <a:r>
              <a:rPr lang="en-US" dirty="0"/>
              <a:t>Next steps?</a:t>
            </a:r>
          </a:p>
          <a:p>
            <a:r>
              <a:rPr lang="en-US" b="1" u="sng" dirty="0"/>
              <a:t>Break conventions!</a:t>
            </a:r>
          </a:p>
        </p:txBody>
      </p:sp>
      <p:pic>
        <p:nvPicPr>
          <p:cNvPr id="4" name="Picture 3" descr="A picture containing orange, screenshot, fruit, logo&#10;&#10;Description automatically generated">
            <a:extLst>
              <a:ext uri="{FF2B5EF4-FFF2-40B4-BE49-F238E27FC236}">
                <a16:creationId xmlns:a16="http://schemas.microsoft.com/office/drawing/2014/main" id="{D2B186F4-ED6B-50A0-8473-E8179FE5BFAB}"/>
              </a:ext>
            </a:extLst>
          </p:cNvPr>
          <p:cNvPicPr>
            <a:picLocks noChangeAspect="1"/>
          </p:cNvPicPr>
          <p:nvPr/>
        </p:nvPicPr>
        <p:blipFill rotWithShape="1">
          <a:blip r:embed="rId2">
            <a:extLst>
              <a:ext uri="{28A0092B-C50C-407E-A947-70E740481C1C}">
                <a14:useLocalDpi xmlns:a14="http://schemas.microsoft.com/office/drawing/2010/main" val="0"/>
              </a:ext>
            </a:extLst>
          </a:blip>
          <a:srcRect l="28864" t="12553" r="29147" b="12125"/>
          <a:stretch/>
        </p:blipFill>
        <p:spPr>
          <a:xfrm>
            <a:off x="6606825" y="1825625"/>
            <a:ext cx="4312349" cy="4351338"/>
          </a:xfrm>
          <a:prstGeom prst="rect">
            <a:avLst/>
          </a:prstGeom>
          <a:noFill/>
        </p:spPr>
      </p:pic>
    </p:spTree>
    <p:extLst>
      <p:ext uri="{BB962C8B-B14F-4D97-AF65-F5344CB8AC3E}">
        <p14:creationId xmlns:p14="http://schemas.microsoft.com/office/powerpoint/2010/main" val="3771196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DB6A-D65D-3483-4AAB-D1925D7388A3}"/>
              </a:ext>
            </a:extLst>
          </p:cNvPr>
          <p:cNvSpPr>
            <a:spLocks noGrp="1"/>
          </p:cNvSpPr>
          <p:nvPr>
            <p:ph type="title"/>
          </p:nvPr>
        </p:nvSpPr>
        <p:spPr>
          <a:xfrm>
            <a:off x="838200" y="365125"/>
            <a:ext cx="10515600" cy="1325563"/>
          </a:xfrm>
        </p:spPr>
        <p:txBody>
          <a:bodyPr anchor="ctr">
            <a:normAutofit/>
          </a:bodyPr>
          <a:lstStyle/>
          <a:p>
            <a:r>
              <a:rPr lang="en-GB" dirty="0"/>
              <a:t>Final thoughts</a:t>
            </a:r>
          </a:p>
        </p:txBody>
      </p:sp>
      <p:graphicFrame>
        <p:nvGraphicFramePr>
          <p:cNvPr id="6" name="Content Placeholder 2">
            <a:extLst>
              <a:ext uri="{FF2B5EF4-FFF2-40B4-BE49-F238E27FC236}">
                <a16:creationId xmlns:a16="http://schemas.microsoft.com/office/drawing/2014/main" id="{1D682D25-56AC-FA74-9A5C-C9691D6D7541}"/>
              </a:ext>
            </a:extLst>
          </p:cNvPr>
          <p:cNvGraphicFramePr>
            <a:graphicFrameLocks noGrp="1"/>
          </p:cNvGraphicFramePr>
          <p:nvPr>
            <p:ph sz="half" idx="1"/>
            <p:extLst>
              <p:ext uri="{D42A27DB-BD31-4B8C-83A1-F6EECF244321}">
                <p14:modId xmlns:p14="http://schemas.microsoft.com/office/powerpoint/2010/main" val="4008926860"/>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3">
            <a:extLst>
              <a:ext uri="{FF2B5EF4-FFF2-40B4-BE49-F238E27FC236}">
                <a16:creationId xmlns:a16="http://schemas.microsoft.com/office/drawing/2014/main" id="{E27166F8-AC72-A0B0-4E48-BB1B8A7C6EFE}"/>
              </a:ext>
            </a:extLst>
          </p:cNvPr>
          <p:cNvSpPr>
            <a:spLocks noGrp="1"/>
          </p:cNvSpPr>
          <p:nvPr>
            <p:ph sz="half" idx="2"/>
          </p:nvPr>
        </p:nvSpPr>
        <p:spPr>
          <a:xfrm>
            <a:off x="6511246" y="1486578"/>
            <a:ext cx="5273211" cy="4351338"/>
          </a:xfrm>
        </p:spPr>
        <p:txBody>
          <a:bodyPr>
            <a:normAutofit fontScale="85000" lnSpcReduction="20000"/>
          </a:bodyPr>
          <a:lstStyle/>
          <a:p>
            <a:pPr marL="0" indent="0">
              <a:buNone/>
            </a:pPr>
            <a:r>
              <a:rPr lang="en-GB" dirty="0"/>
              <a:t>“Decolonising processes require a change in our thinking, a breaking of behaviours and habits, and conducting meaningful actions.</a:t>
            </a:r>
          </a:p>
          <a:p>
            <a:pPr marL="0" indent="0">
              <a:buNone/>
            </a:pPr>
            <a:endParaRPr lang="en-GB" dirty="0"/>
          </a:p>
          <a:p>
            <a:pPr marL="0" indent="0">
              <a:buNone/>
            </a:pPr>
            <a:r>
              <a:rPr lang="en-GB" dirty="0"/>
              <a:t>If an Autistic-ADHD, OCD, Dyslexic individual can achieve this, anybody can!”</a:t>
            </a:r>
          </a:p>
          <a:p>
            <a:endParaRPr lang="en-GB" dirty="0"/>
          </a:p>
          <a:p>
            <a:r>
              <a:rPr lang="en-GB" dirty="0"/>
              <a:t>Clegg, D. (2023)</a:t>
            </a:r>
          </a:p>
        </p:txBody>
      </p:sp>
    </p:spTree>
    <p:extLst>
      <p:ext uri="{BB962C8B-B14F-4D97-AF65-F5344CB8AC3E}">
        <p14:creationId xmlns:p14="http://schemas.microsoft.com/office/powerpoint/2010/main" val="1557498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F553-724A-97AF-E338-3688C09BD69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GB" dirty="0"/>
              <a:t>Thank you – Any questions? </a:t>
            </a:r>
          </a:p>
        </p:txBody>
      </p:sp>
      <p:pic>
        <p:nvPicPr>
          <p:cNvPr id="10" name="Picture 9">
            <a:extLst>
              <a:ext uri="{FF2B5EF4-FFF2-40B4-BE49-F238E27FC236}">
                <a16:creationId xmlns:a16="http://schemas.microsoft.com/office/drawing/2014/main" id="{ED0DB601-2A99-32B0-84F1-1BDAE77A34C7}"/>
              </a:ext>
            </a:extLst>
          </p:cNvPr>
          <p:cNvPicPr>
            <a:picLocks noChangeAspect="1"/>
          </p:cNvPicPr>
          <p:nvPr/>
        </p:nvPicPr>
        <p:blipFill>
          <a:blip r:embed="rId3"/>
          <a:stretch>
            <a:fillRect/>
          </a:stretch>
        </p:blipFill>
        <p:spPr>
          <a:xfrm>
            <a:off x="1253331" y="1825625"/>
            <a:ext cx="4020371" cy="4020371"/>
          </a:xfrm>
          <a:prstGeom prst="rect">
            <a:avLst/>
          </a:prstGeom>
          <a:noFill/>
        </p:spPr>
      </p:pic>
      <p:sp>
        <p:nvSpPr>
          <p:cNvPr id="7" name="Content Placeholder 3">
            <a:extLst>
              <a:ext uri="{FF2B5EF4-FFF2-40B4-BE49-F238E27FC236}">
                <a16:creationId xmlns:a16="http://schemas.microsoft.com/office/drawing/2014/main" id="{A3F6C6B8-57FC-2A2A-EF7A-283538651A82}"/>
              </a:ext>
            </a:extLst>
          </p:cNvPr>
          <p:cNvSpPr txBox="1">
            <a:spLocks/>
          </p:cNvSpPr>
          <p:nvPr/>
        </p:nvSpPr>
        <p:spPr>
          <a:xfrm>
            <a:off x="6172199" y="1825625"/>
            <a:ext cx="5540339"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100" b="1" u="sng" dirty="0"/>
              <a:t>Questions for you to consider</a:t>
            </a:r>
          </a:p>
          <a:p>
            <a:endParaRPr lang="en-GB" sz="3100" b="1" u="sng" dirty="0"/>
          </a:p>
          <a:p>
            <a:r>
              <a:rPr lang="en-GB" sz="3100" dirty="0"/>
              <a:t>What protocols can you think of that need to be broken in Higher Education?</a:t>
            </a:r>
          </a:p>
          <a:p>
            <a:r>
              <a:rPr lang="en-GB" sz="3100" dirty="0"/>
              <a:t>What could you do to decolonise your own practice?</a:t>
            </a:r>
          </a:p>
          <a:p>
            <a:endParaRPr lang="en-GB" sz="3100" dirty="0"/>
          </a:p>
          <a:p>
            <a:r>
              <a:rPr lang="en-GB" sz="3100" dirty="0"/>
              <a:t>Poll will become active soon </a:t>
            </a:r>
            <a:r>
              <a:rPr lang="en-GB" sz="3100" dirty="0">
                <a:sym typeface="Wingdings" pitchFamily="2" charset="2"/>
              </a:rPr>
              <a:t></a:t>
            </a:r>
            <a:endParaRPr lang="en-GB" sz="3100" dirty="0"/>
          </a:p>
        </p:txBody>
      </p:sp>
    </p:spTree>
    <p:extLst>
      <p:ext uri="{BB962C8B-B14F-4D97-AF65-F5344CB8AC3E}">
        <p14:creationId xmlns:p14="http://schemas.microsoft.com/office/powerpoint/2010/main" val="193707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0792-6654-A117-A497-77ED2645F63F}"/>
              </a:ext>
            </a:extLst>
          </p:cNvPr>
          <p:cNvSpPr>
            <a:spLocks noGrp="1"/>
          </p:cNvSpPr>
          <p:nvPr>
            <p:ph type="title"/>
          </p:nvPr>
        </p:nvSpPr>
        <p:spPr>
          <a:xfrm>
            <a:off x="838200" y="365125"/>
            <a:ext cx="10515600" cy="1325563"/>
          </a:xfrm>
        </p:spPr>
        <p:txBody>
          <a:bodyPr anchor="ctr">
            <a:normAutofit/>
          </a:bodyPr>
          <a:lstStyle/>
          <a:p>
            <a:r>
              <a:rPr lang="en-GB" dirty="0"/>
              <a:t>Let’s get “warmed up”! </a:t>
            </a:r>
          </a:p>
        </p:txBody>
      </p:sp>
      <p:sp>
        <p:nvSpPr>
          <p:cNvPr id="3" name="Content Placeholder 2">
            <a:extLst>
              <a:ext uri="{FF2B5EF4-FFF2-40B4-BE49-F238E27FC236}">
                <a16:creationId xmlns:a16="http://schemas.microsoft.com/office/drawing/2014/main" id="{9D6B436A-88B8-FCC8-8CB7-71348C9592C7}"/>
              </a:ext>
            </a:extLst>
          </p:cNvPr>
          <p:cNvSpPr>
            <a:spLocks noGrp="1"/>
          </p:cNvSpPr>
          <p:nvPr>
            <p:ph sz="half" idx="1"/>
          </p:nvPr>
        </p:nvSpPr>
        <p:spPr>
          <a:xfrm>
            <a:off x="369871" y="2208943"/>
            <a:ext cx="6246686" cy="3968019"/>
          </a:xfrm>
        </p:spPr>
        <p:txBody>
          <a:bodyPr>
            <a:normAutofit/>
          </a:bodyPr>
          <a:lstStyle/>
          <a:p>
            <a:pPr marL="0" indent="0">
              <a:buNone/>
            </a:pPr>
            <a:r>
              <a:rPr lang="en-GB" dirty="0"/>
              <a:t>Use your phone to scan the QR code</a:t>
            </a:r>
          </a:p>
          <a:p>
            <a:pPr marL="0" indent="0">
              <a:buNone/>
            </a:pPr>
            <a:endParaRPr lang="en-GB" dirty="0"/>
          </a:p>
          <a:p>
            <a:pPr marL="0" indent="0">
              <a:buNone/>
            </a:pPr>
            <a:r>
              <a:rPr lang="en-GB" dirty="0" err="1"/>
              <a:t>www.PollEv.com</a:t>
            </a:r>
            <a:r>
              <a:rPr lang="en-GB" dirty="0"/>
              <a:t>/dannyclegg360</a:t>
            </a:r>
          </a:p>
        </p:txBody>
      </p:sp>
      <p:pic>
        <p:nvPicPr>
          <p:cNvPr id="4" name="Picture 3">
            <a:extLst>
              <a:ext uri="{FF2B5EF4-FFF2-40B4-BE49-F238E27FC236}">
                <a16:creationId xmlns:a16="http://schemas.microsoft.com/office/drawing/2014/main" id="{B5A03A15-D385-049C-5FC6-83E022A92FD6}"/>
              </a:ext>
            </a:extLst>
          </p:cNvPr>
          <p:cNvPicPr>
            <a:picLocks noChangeAspect="1"/>
          </p:cNvPicPr>
          <p:nvPr/>
        </p:nvPicPr>
        <p:blipFill>
          <a:blip r:embed="rId3"/>
          <a:stretch>
            <a:fillRect/>
          </a:stretch>
        </p:blipFill>
        <p:spPr>
          <a:xfrm>
            <a:off x="7002462" y="1825625"/>
            <a:ext cx="4351338" cy="4351338"/>
          </a:xfrm>
          <a:prstGeom prst="rect">
            <a:avLst/>
          </a:prstGeom>
          <a:noFill/>
        </p:spPr>
      </p:pic>
    </p:spTree>
    <p:extLst>
      <p:ext uri="{BB962C8B-B14F-4D97-AF65-F5344CB8AC3E}">
        <p14:creationId xmlns:p14="http://schemas.microsoft.com/office/powerpoint/2010/main" val="43559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3DF8C-B532-9488-62CF-E0510D65AB1A}"/>
              </a:ext>
            </a:extLst>
          </p:cNvPr>
          <p:cNvSpPr>
            <a:spLocks noGrp="1"/>
          </p:cNvSpPr>
          <p:nvPr>
            <p:ph type="title"/>
          </p:nvPr>
        </p:nvSpPr>
        <p:spPr/>
        <p:txBody>
          <a:bodyPr/>
          <a:lstStyle/>
          <a:p>
            <a:r>
              <a:rPr lang="en-GB" dirty="0"/>
              <a:t>The Inspiration</a:t>
            </a:r>
          </a:p>
        </p:txBody>
      </p:sp>
      <p:pic>
        <p:nvPicPr>
          <p:cNvPr id="4" name="Content Placeholder 3" descr="Image is taken from an academic poster presentation, with an image of the decolonising the curriculum wheel. The title of the poster and the reference is in yellow font, the writing in the rest of the text areas is in white, with descriptions of what decolonising is, contained within light blue areas, and a dark blue background. The LSBU institute of health and social care logo is in the top right of the image">
            <a:extLst>
              <a:ext uri="{FF2B5EF4-FFF2-40B4-BE49-F238E27FC236}">
                <a16:creationId xmlns:a16="http://schemas.microsoft.com/office/drawing/2014/main" id="{67B159B9-0F43-0752-03FE-074FE1D875D8}"/>
              </a:ext>
            </a:extLst>
          </p:cNvPr>
          <p:cNvPicPr>
            <a:picLocks noGrp="1" noChangeAspect="1"/>
          </p:cNvPicPr>
          <p:nvPr>
            <p:ph idx="1"/>
          </p:nvPr>
        </p:nvPicPr>
        <p:blipFill rotWithShape="1">
          <a:blip r:embed="rId2"/>
          <a:srcRect b="19098"/>
          <a:stretch/>
        </p:blipFill>
        <p:spPr>
          <a:xfrm>
            <a:off x="6625891" y="948908"/>
            <a:ext cx="5145177" cy="4814894"/>
          </a:xfrm>
          <a:prstGeom prst="rect">
            <a:avLst/>
          </a:prstGeom>
        </p:spPr>
      </p:pic>
      <p:sp>
        <p:nvSpPr>
          <p:cNvPr id="5" name="Content Placeholder 2">
            <a:extLst>
              <a:ext uri="{FF2B5EF4-FFF2-40B4-BE49-F238E27FC236}">
                <a16:creationId xmlns:a16="http://schemas.microsoft.com/office/drawing/2014/main" id="{DC9DDB03-7A02-2069-097C-06F4ECDAE7B1}"/>
              </a:ext>
            </a:extLst>
          </p:cNvPr>
          <p:cNvSpPr txBox="1">
            <a:spLocks/>
          </p:cNvSpPr>
          <p:nvPr/>
        </p:nvSpPr>
        <p:spPr>
          <a:xfrm>
            <a:off x="838200" y="1609868"/>
            <a:ext cx="48831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p:txBody>
      </p:sp>
      <p:sp>
        <p:nvSpPr>
          <p:cNvPr id="8" name="TextBox 7">
            <a:extLst>
              <a:ext uri="{FF2B5EF4-FFF2-40B4-BE49-F238E27FC236}">
                <a16:creationId xmlns:a16="http://schemas.microsoft.com/office/drawing/2014/main" id="{58712C4C-C42A-58AB-8A32-7BB637AD9435}"/>
              </a:ext>
            </a:extLst>
          </p:cNvPr>
          <p:cNvSpPr txBox="1"/>
          <p:nvPr/>
        </p:nvSpPr>
        <p:spPr>
          <a:xfrm>
            <a:off x="698643" y="1609868"/>
            <a:ext cx="5106256" cy="3323987"/>
          </a:xfrm>
          <a:prstGeom prst="rect">
            <a:avLst/>
          </a:prstGeom>
          <a:noFill/>
        </p:spPr>
        <p:txBody>
          <a:bodyPr wrap="square" rtlCol="0">
            <a:spAutoFit/>
          </a:bodyPr>
          <a:lstStyle/>
          <a:p>
            <a:pPr algn="just"/>
            <a:r>
              <a:rPr lang="en-GB" sz="1600" dirty="0">
                <a:solidFill>
                  <a:srgbClr val="FFFFFF"/>
                </a:solidFill>
                <a:effectLst/>
                <a:latin typeface="Arial" panose="020B0604020202020204" pitchFamily="34" charset="0"/>
              </a:rPr>
              <a:t>The wheel is an application of decolonial praxis, actions start developing by exploring questions for unlearning, learning  and re-learning the curriculum, for example, what content is centred or pushed to the margins or hidden or ignored? -who is doing this and why? </a:t>
            </a:r>
          </a:p>
          <a:p>
            <a:pPr algn="just"/>
            <a:endParaRPr lang="en-GB" sz="1600" b="1" dirty="0">
              <a:solidFill>
                <a:srgbClr val="FFFFFF"/>
              </a:solidFill>
              <a:latin typeface="Arial" panose="020B0604020202020204" pitchFamily="34" charset="0"/>
            </a:endParaRPr>
          </a:p>
          <a:p>
            <a:pPr algn="just"/>
            <a:r>
              <a:rPr lang="en-GB" sz="1600" b="1" dirty="0">
                <a:solidFill>
                  <a:srgbClr val="FFFFFF"/>
                </a:solidFill>
                <a:latin typeface="Arial" panose="020B0604020202020204" pitchFamily="34" charset="0"/>
              </a:rPr>
              <a:t>1. W</a:t>
            </a:r>
            <a:r>
              <a:rPr lang="en-GB" sz="1600" b="1" dirty="0">
                <a:solidFill>
                  <a:srgbClr val="FFFFFF"/>
                </a:solidFill>
                <a:effectLst/>
                <a:latin typeface="Arial" panose="020B0604020202020204" pitchFamily="34" charset="0"/>
              </a:rPr>
              <a:t>hy and how are policies, processes and culture/s enabling this? </a:t>
            </a:r>
          </a:p>
          <a:p>
            <a:pPr algn="just"/>
            <a:endParaRPr lang="en-GB" sz="1600" dirty="0">
              <a:solidFill>
                <a:srgbClr val="FFFFFF"/>
              </a:solidFill>
              <a:latin typeface="Arial" panose="020B0604020202020204" pitchFamily="34" charset="0"/>
            </a:endParaRPr>
          </a:p>
          <a:p>
            <a:pPr algn="just"/>
            <a:r>
              <a:rPr lang="en-GB" sz="1600" b="1" dirty="0">
                <a:solidFill>
                  <a:srgbClr val="FFFFFF"/>
                </a:solidFill>
                <a:effectLst/>
                <a:latin typeface="Arial" panose="020B0604020202020204" pitchFamily="34" charset="0"/>
              </a:rPr>
              <a:t>2. You must centre the Black, Indigenous and </a:t>
            </a:r>
            <a:r>
              <a:rPr lang="en-GB" sz="1600" b="1" dirty="0" err="1">
                <a:solidFill>
                  <a:srgbClr val="FFFFFF"/>
                </a:solidFill>
                <a:effectLst/>
                <a:latin typeface="Arial" panose="020B0604020202020204" pitchFamily="34" charset="0"/>
              </a:rPr>
              <a:t>Minoritised</a:t>
            </a:r>
            <a:r>
              <a:rPr lang="en-GB" sz="1600" b="1" dirty="0">
                <a:solidFill>
                  <a:srgbClr val="FFFFFF"/>
                </a:solidFill>
                <a:effectLst/>
                <a:latin typeface="Arial" panose="020B0604020202020204" pitchFamily="34" charset="0"/>
              </a:rPr>
              <a:t> voices at every layer of the process.</a:t>
            </a:r>
          </a:p>
          <a:p>
            <a:endParaRPr lang="en-GB" sz="1600" dirty="0"/>
          </a:p>
        </p:txBody>
      </p:sp>
      <p:sp>
        <p:nvSpPr>
          <p:cNvPr id="9" name="TextBox 8">
            <a:extLst>
              <a:ext uri="{FF2B5EF4-FFF2-40B4-BE49-F238E27FC236}">
                <a16:creationId xmlns:a16="http://schemas.microsoft.com/office/drawing/2014/main" id="{D73BB58A-66CC-350C-DEB0-DD2C5D505697}"/>
              </a:ext>
            </a:extLst>
          </p:cNvPr>
          <p:cNvSpPr txBox="1"/>
          <p:nvPr/>
        </p:nvSpPr>
        <p:spPr>
          <a:xfrm>
            <a:off x="1583879" y="5157626"/>
            <a:ext cx="3120346" cy="1277273"/>
          </a:xfrm>
          <a:prstGeom prst="rect">
            <a:avLst/>
          </a:prstGeom>
          <a:noFill/>
        </p:spPr>
        <p:txBody>
          <a:bodyPr wrap="square" rtlCol="0">
            <a:spAutoFit/>
          </a:bodyPr>
          <a:lstStyle/>
          <a:p>
            <a:endParaRPr lang="en-GB" sz="1100" dirty="0">
              <a:effectLst/>
              <a:latin typeface="Arial" panose="020B0604020202020204" pitchFamily="34" charset="0"/>
            </a:endParaRPr>
          </a:p>
          <a:p>
            <a:r>
              <a:rPr lang="en-GB" sz="1100" dirty="0">
                <a:solidFill>
                  <a:srgbClr val="FFFF00"/>
                </a:solidFill>
                <a:effectLst/>
                <a:latin typeface="Arial" panose="020B0604020202020204" pitchFamily="34" charset="0"/>
              </a:rPr>
              <a:t>Reference: Ahmed-</a:t>
            </a:r>
            <a:r>
              <a:rPr lang="en-GB" sz="1100" dirty="0" err="1">
                <a:solidFill>
                  <a:srgbClr val="FFFF00"/>
                </a:solidFill>
                <a:effectLst/>
                <a:latin typeface="Arial" panose="020B0604020202020204" pitchFamily="34" charset="0"/>
              </a:rPr>
              <a:t>Landeryou</a:t>
            </a:r>
            <a:r>
              <a:rPr lang="en-GB" sz="1100" dirty="0">
                <a:solidFill>
                  <a:srgbClr val="FFFF00"/>
                </a:solidFill>
                <a:effectLst/>
                <a:latin typeface="Arial" panose="020B0604020202020204" pitchFamily="34" charset="0"/>
              </a:rPr>
              <a:t>, M. (2023). Developing an evidence-Informed decolonising curriculum wheel –A reflective piece. </a:t>
            </a:r>
            <a:r>
              <a:rPr lang="en-GB" sz="1100" i="1" dirty="0">
                <a:solidFill>
                  <a:srgbClr val="FFFF00"/>
                </a:solidFill>
                <a:effectLst/>
                <a:latin typeface="Arial" panose="020B0604020202020204" pitchFamily="34" charset="0"/>
              </a:rPr>
              <a:t>Equity in Education &amp; Society</a:t>
            </a:r>
            <a:r>
              <a:rPr lang="en-GB" sz="1100" dirty="0">
                <a:solidFill>
                  <a:srgbClr val="FFFF00"/>
                </a:solidFill>
                <a:effectLst/>
                <a:latin typeface="Arial" panose="020B0604020202020204" pitchFamily="34" charset="0"/>
              </a:rPr>
              <a:t>, </a:t>
            </a:r>
            <a:r>
              <a:rPr lang="en-GB" sz="1100" i="1" dirty="0">
                <a:solidFill>
                  <a:srgbClr val="FFFF00"/>
                </a:solidFill>
                <a:effectLst/>
                <a:latin typeface="Arial" panose="020B0604020202020204" pitchFamily="34" charset="0"/>
              </a:rPr>
              <a:t>0 </a:t>
            </a:r>
            <a:r>
              <a:rPr lang="en-GB" sz="1100" dirty="0">
                <a:solidFill>
                  <a:srgbClr val="FFFF00"/>
                </a:solidFill>
                <a:effectLst/>
                <a:latin typeface="Arial" panose="020B0604020202020204" pitchFamily="34" charset="0"/>
              </a:rPr>
              <a:t>(0). </a:t>
            </a:r>
            <a:r>
              <a:rPr lang="en-GB" sz="1100" dirty="0">
                <a:solidFill>
                  <a:srgbClr val="FFFF00"/>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https://doi.org/10.1177/27526461231154014</a:t>
            </a:r>
            <a:r>
              <a:rPr lang="en-GB" sz="1100" dirty="0">
                <a:solidFill>
                  <a:srgbClr val="FFFF00"/>
                </a:solidFill>
                <a:effectLst/>
                <a:latin typeface="Arial" panose="020B0604020202020204" pitchFamily="34" charset="0"/>
              </a:rPr>
              <a:t> </a:t>
            </a:r>
          </a:p>
          <a:p>
            <a:r>
              <a:rPr lang="en-GB" sz="1100" dirty="0">
                <a:solidFill>
                  <a:srgbClr val="FFFF00"/>
                </a:solidFill>
                <a:effectLst/>
                <a:latin typeface="Arial" panose="020B0604020202020204" pitchFamily="34" charset="0"/>
              </a:rPr>
              <a:t>[open access]</a:t>
            </a:r>
          </a:p>
        </p:txBody>
      </p:sp>
      <p:pic>
        <p:nvPicPr>
          <p:cNvPr id="10" name="Picture 9">
            <a:extLst>
              <a:ext uri="{FF2B5EF4-FFF2-40B4-BE49-F238E27FC236}">
                <a16:creationId xmlns:a16="http://schemas.microsoft.com/office/drawing/2014/main" id="{CC8D697D-0AF0-08D1-70F4-FA9DA67FAD04}"/>
              </a:ext>
            </a:extLst>
          </p:cNvPr>
          <p:cNvPicPr>
            <a:picLocks noChangeAspect="1"/>
          </p:cNvPicPr>
          <p:nvPr/>
        </p:nvPicPr>
        <p:blipFill>
          <a:blip r:embed="rId4"/>
          <a:stretch>
            <a:fillRect/>
          </a:stretch>
        </p:blipFill>
        <p:spPr>
          <a:xfrm>
            <a:off x="4787758" y="5312562"/>
            <a:ext cx="1301373" cy="1277273"/>
          </a:xfrm>
          <a:prstGeom prst="rect">
            <a:avLst/>
          </a:prstGeom>
        </p:spPr>
      </p:pic>
    </p:spTree>
    <p:extLst>
      <p:ext uri="{BB962C8B-B14F-4D97-AF65-F5344CB8AC3E}">
        <p14:creationId xmlns:p14="http://schemas.microsoft.com/office/powerpoint/2010/main" val="2145088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57B1F-68EC-358B-52FE-25FC7F3D16AC}"/>
              </a:ext>
            </a:extLst>
          </p:cNvPr>
          <p:cNvSpPr>
            <a:spLocks noGrp="1"/>
          </p:cNvSpPr>
          <p:nvPr>
            <p:ph type="title"/>
          </p:nvPr>
        </p:nvSpPr>
        <p:spPr>
          <a:xfrm>
            <a:off x="838200" y="365125"/>
            <a:ext cx="10515600" cy="1325563"/>
          </a:xfrm>
        </p:spPr>
        <p:txBody>
          <a:bodyPr anchor="ctr">
            <a:normAutofit/>
          </a:bodyPr>
          <a:lstStyle/>
          <a:p>
            <a:r>
              <a:rPr lang="en-US"/>
              <a:t>The Problem - AI</a:t>
            </a:r>
          </a:p>
        </p:txBody>
      </p:sp>
      <p:sp>
        <p:nvSpPr>
          <p:cNvPr id="3" name="Content Placeholder 2">
            <a:extLst>
              <a:ext uri="{FF2B5EF4-FFF2-40B4-BE49-F238E27FC236}">
                <a16:creationId xmlns:a16="http://schemas.microsoft.com/office/drawing/2014/main" id="{9F5FA06F-795D-FBCD-44F0-A4DB63911224}"/>
              </a:ext>
            </a:extLst>
          </p:cNvPr>
          <p:cNvSpPr>
            <a:spLocks noGrp="1"/>
          </p:cNvSpPr>
          <p:nvPr>
            <p:ph sz="half" idx="1"/>
          </p:nvPr>
        </p:nvSpPr>
        <p:spPr>
          <a:xfrm>
            <a:off x="838199" y="1910993"/>
            <a:ext cx="5747535" cy="3308279"/>
          </a:xfrm>
        </p:spPr>
        <p:txBody>
          <a:bodyPr>
            <a:normAutofit/>
          </a:bodyPr>
          <a:lstStyle/>
          <a:p>
            <a:r>
              <a:rPr lang="en-US" sz="3200" dirty="0"/>
              <a:t>High priority issue in Higher Education (HE)</a:t>
            </a:r>
          </a:p>
          <a:p>
            <a:r>
              <a:rPr lang="en-US" sz="3200" b="1" u="sng" dirty="0"/>
              <a:t>Strategy needed to address it</a:t>
            </a:r>
          </a:p>
          <a:p>
            <a:r>
              <a:rPr lang="en-US" sz="3200" dirty="0"/>
              <a:t>Broad spectrum of thinking and ideas</a:t>
            </a:r>
          </a:p>
          <a:p>
            <a:r>
              <a:rPr lang="en-US" sz="3200" dirty="0"/>
              <a:t>Opportunities vs Risks</a:t>
            </a:r>
          </a:p>
        </p:txBody>
      </p:sp>
      <p:pic>
        <p:nvPicPr>
          <p:cNvPr id="1026" name="Picture 2" descr="ChatGPT logo in white, surrounded by a blue glow effect circle, with a darker blue background, with abstract impression of wiring in the background&#10;&#10;">
            <a:extLst>
              <a:ext uri="{FF2B5EF4-FFF2-40B4-BE49-F238E27FC236}">
                <a16:creationId xmlns:a16="http://schemas.microsoft.com/office/drawing/2014/main" id="{9132808B-FA5E-A053-BD0C-FDA7A83160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73411" y="2035732"/>
            <a:ext cx="4953841" cy="2786536"/>
          </a:xfrm>
          <a:prstGeom prst="rect">
            <a:avLst/>
          </a:prstGeom>
          <a:solidFill>
            <a:srgbClr val="FFFFFF"/>
          </a:solidFill>
        </p:spPr>
      </p:pic>
    </p:spTree>
    <p:extLst>
      <p:ext uri="{BB962C8B-B14F-4D97-AF65-F5344CB8AC3E}">
        <p14:creationId xmlns:p14="http://schemas.microsoft.com/office/powerpoint/2010/main" val="44292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A8BF-C164-3FB8-6657-6B4A0C9BC1FA}"/>
              </a:ext>
            </a:extLst>
          </p:cNvPr>
          <p:cNvSpPr>
            <a:spLocks noGrp="1"/>
          </p:cNvSpPr>
          <p:nvPr>
            <p:ph type="title"/>
          </p:nvPr>
        </p:nvSpPr>
        <p:spPr>
          <a:xfrm>
            <a:off x="839788" y="457200"/>
            <a:ext cx="3932237" cy="1371600"/>
          </a:xfrm>
        </p:spPr>
        <p:txBody>
          <a:bodyPr anchor="b">
            <a:normAutofit fontScale="90000"/>
          </a:bodyPr>
          <a:lstStyle/>
          <a:p>
            <a:r>
              <a:rPr lang="en-US" sz="3600" dirty="0"/>
              <a:t>The Solution – Assignments Project</a:t>
            </a:r>
          </a:p>
        </p:txBody>
      </p:sp>
      <p:pic>
        <p:nvPicPr>
          <p:cNvPr id="4" name="Picture 3">
            <a:extLst>
              <a:ext uri="{FF2B5EF4-FFF2-40B4-BE49-F238E27FC236}">
                <a16:creationId xmlns:a16="http://schemas.microsoft.com/office/drawing/2014/main" id="{6B0E6E60-6D5C-89CC-51EC-559FB63790E1}"/>
              </a:ext>
            </a:extLst>
          </p:cNvPr>
          <p:cNvPicPr>
            <a:picLocks noChangeAspect="1"/>
          </p:cNvPicPr>
          <p:nvPr/>
        </p:nvPicPr>
        <p:blipFill>
          <a:blip r:embed="rId2"/>
          <a:stretch>
            <a:fillRect/>
          </a:stretch>
        </p:blipFill>
        <p:spPr>
          <a:xfrm>
            <a:off x="965771" y="2026514"/>
            <a:ext cx="3403657" cy="3947595"/>
          </a:xfrm>
          <a:prstGeom prst="rect">
            <a:avLst/>
          </a:prstGeom>
        </p:spPr>
      </p:pic>
      <p:graphicFrame>
        <p:nvGraphicFramePr>
          <p:cNvPr id="5" name="Content Placeholder 2">
            <a:extLst>
              <a:ext uri="{FF2B5EF4-FFF2-40B4-BE49-F238E27FC236}">
                <a16:creationId xmlns:a16="http://schemas.microsoft.com/office/drawing/2014/main" id="{9A105C81-4FEC-C491-59A2-37DBD55B8EE4}"/>
              </a:ext>
            </a:extLst>
          </p:cNvPr>
          <p:cNvGraphicFramePr>
            <a:graphicFrameLocks noGrp="1"/>
          </p:cNvGraphicFramePr>
          <p:nvPr>
            <p:ph idx="1"/>
            <p:extLst>
              <p:ext uri="{D42A27DB-BD31-4B8C-83A1-F6EECF244321}">
                <p14:modId xmlns:p14="http://schemas.microsoft.com/office/powerpoint/2010/main" val="3712438681"/>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850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5257F-CA54-B6BC-3F5A-5434E626D579}"/>
              </a:ext>
            </a:extLst>
          </p:cNvPr>
          <p:cNvSpPr>
            <a:spLocks noGrp="1"/>
          </p:cNvSpPr>
          <p:nvPr>
            <p:ph type="title"/>
          </p:nvPr>
        </p:nvSpPr>
        <p:spPr>
          <a:xfrm>
            <a:off x="838200" y="365125"/>
            <a:ext cx="10515600" cy="1325563"/>
          </a:xfrm>
        </p:spPr>
        <p:txBody>
          <a:bodyPr anchor="ctr">
            <a:normAutofit/>
          </a:bodyPr>
          <a:lstStyle/>
          <a:p>
            <a:r>
              <a:rPr lang="en-US"/>
              <a:t>The Problem with the Solution</a:t>
            </a:r>
          </a:p>
        </p:txBody>
      </p:sp>
      <p:sp>
        <p:nvSpPr>
          <p:cNvPr id="10" name="Content Placeholder 3">
            <a:extLst>
              <a:ext uri="{FF2B5EF4-FFF2-40B4-BE49-F238E27FC236}">
                <a16:creationId xmlns:a16="http://schemas.microsoft.com/office/drawing/2014/main" id="{BC8B54B5-F57F-1489-5A77-EB6A12C096B6}"/>
              </a:ext>
            </a:extLst>
          </p:cNvPr>
          <p:cNvSpPr>
            <a:spLocks noGrp="1"/>
          </p:cNvSpPr>
          <p:nvPr>
            <p:ph sz="half" idx="2"/>
          </p:nvPr>
        </p:nvSpPr>
        <p:spPr>
          <a:xfrm>
            <a:off x="6945330" y="2465797"/>
            <a:ext cx="4408470" cy="3711165"/>
          </a:xfrm>
        </p:spPr>
        <p:txBody>
          <a:bodyPr>
            <a:normAutofit/>
          </a:bodyPr>
          <a:lstStyle/>
          <a:p>
            <a:pPr marL="0" indent="0" algn="just">
              <a:buNone/>
            </a:pPr>
            <a:r>
              <a:rPr lang="en-GB" sz="2400" b="1" dirty="0">
                <a:solidFill>
                  <a:srgbClr val="FFFFFF"/>
                </a:solidFill>
                <a:effectLst/>
                <a:latin typeface="Arial" panose="020B0604020202020204" pitchFamily="34" charset="0"/>
              </a:rPr>
              <a:t>“You must centre the Black, Indigenous and </a:t>
            </a:r>
            <a:r>
              <a:rPr lang="en-GB" sz="2400" b="1" dirty="0" err="1">
                <a:solidFill>
                  <a:srgbClr val="FFFFFF"/>
                </a:solidFill>
                <a:effectLst/>
                <a:latin typeface="Arial" panose="020B0604020202020204" pitchFamily="34" charset="0"/>
              </a:rPr>
              <a:t>Minoritised</a:t>
            </a:r>
            <a:r>
              <a:rPr lang="en-GB" sz="2400" b="1" dirty="0">
                <a:solidFill>
                  <a:srgbClr val="FFFFFF"/>
                </a:solidFill>
                <a:effectLst/>
                <a:latin typeface="Arial" panose="020B0604020202020204" pitchFamily="34" charset="0"/>
              </a:rPr>
              <a:t> voices at </a:t>
            </a:r>
            <a:r>
              <a:rPr lang="en-GB" sz="2400" b="1" u="sng" dirty="0">
                <a:solidFill>
                  <a:srgbClr val="FFFFFF"/>
                </a:solidFill>
                <a:effectLst/>
                <a:latin typeface="Arial" panose="020B0604020202020204" pitchFamily="34" charset="0"/>
              </a:rPr>
              <a:t>every</a:t>
            </a:r>
            <a:r>
              <a:rPr lang="en-GB" sz="2400" b="1" dirty="0">
                <a:solidFill>
                  <a:srgbClr val="FFFFFF"/>
                </a:solidFill>
                <a:effectLst/>
                <a:latin typeface="Arial" panose="020B0604020202020204" pitchFamily="34" charset="0"/>
              </a:rPr>
              <a:t> layer of the process”</a:t>
            </a:r>
          </a:p>
          <a:p>
            <a:pPr marL="0" indent="0" algn="just">
              <a:buNone/>
            </a:pPr>
            <a:endParaRPr lang="en-GB" sz="2400" b="1" dirty="0">
              <a:solidFill>
                <a:srgbClr val="FFFFFF"/>
              </a:solidFill>
              <a:effectLst/>
              <a:latin typeface="Arial" panose="020B0604020202020204" pitchFamily="34" charset="0"/>
            </a:endParaRPr>
          </a:p>
        </p:txBody>
      </p:sp>
      <p:graphicFrame>
        <p:nvGraphicFramePr>
          <p:cNvPr id="5" name="Content Placeholder 2">
            <a:extLst>
              <a:ext uri="{FF2B5EF4-FFF2-40B4-BE49-F238E27FC236}">
                <a16:creationId xmlns:a16="http://schemas.microsoft.com/office/drawing/2014/main" id="{CE44E575-8F25-901E-EBEB-54B25E9D3284}"/>
              </a:ext>
            </a:extLst>
          </p:cNvPr>
          <p:cNvGraphicFramePr>
            <a:graphicFrameLocks noGrp="1"/>
          </p:cNvGraphicFramePr>
          <p:nvPr>
            <p:ph sz="half" idx="1"/>
            <p:extLst>
              <p:ext uri="{D42A27DB-BD31-4B8C-83A1-F6EECF244321}">
                <p14:modId xmlns:p14="http://schemas.microsoft.com/office/powerpoint/2010/main" val="4246620116"/>
              </p:ext>
            </p:extLst>
          </p:nvPr>
        </p:nvGraphicFramePr>
        <p:xfrm>
          <a:off x="626725" y="1825625"/>
          <a:ext cx="661655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41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C1948-4B02-C2EC-A60A-4E0AE0EA3FEF}"/>
              </a:ext>
            </a:extLst>
          </p:cNvPr>
          <p:cNvSpPr>
            <a:spLocks noGrp="1"/>
          </p:cNvSpPr>
          <p:nvPr>
            <p:ph type="title"/>
          </p:nvPr>
        </p:nvSpPr>
        <p:spPr>
          <a:xfrm>
            <a:off x="838200" y="365125"/>
            <a:ext cx="10515600" cy="1325563"/>
          </a:xfrm>
        </p:spPr>
        <p:txBody>
          <a:bodyPr anchor="ctr">
            <a:normAutofit/>
          </a:bodyPr>
          <a:lstStyle/>
          <a:p>
            <a:r>
              <a:rPr lang="en-US" dirty="0"/>
              <a:t>What we did</a:t>
            </a:r>
          </a:p>
        </p:txBody>
      </p:sp>
      <p:graphicFrame>
        <p:nvGraphicFramePr>
          <p:cNvPr id="5" name="Content Placeholder 2">
            <a:extLst>
              <a:ext uri="{FF2B5EF4-FFF2-40B4-BE49-F238E27FC236}">
                <a16:creationId xmlns:a16="http://schemas.microsoft.com/office/drawing/2014/main" id="{5545FC1E-E82A-5511-0C6A-DF8C69C123A3}"/>
              </a:ext>
            </a:extLst>
          </p:cNvPr>
          <p:cNvGraphicFramePr>
            <a:graphicFrameLocks noGrp="1"/>
          </p:cNvGraphicFramePr>
          <p:nvPr>
            <p:ph idx="1"/>
            <p:extLst>
              <p:ext uri="{D42A27DB-BD31-4B8C-83A1-F6EECF244321}">
                <p14:modId xmlns:p14="http://schemas.microsoft.com/office/powerpoint/2010/main" val="2802036419"/>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380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C1948-4B02-C2EC-A60A-4E0AE0EA3FEF}"/>
              </a:ext>
            </a:extLst>
          </p:cNvPr>
          <p:cNvSpPr>
            <a:spLocks noGrp="1"/>
          </p:cNvSpPr>
          <p:nvPr>
            <p:ph type="title"/>
          </p:nvPr>
        </p:nvSpPr>
        <p:spPr>
          <a:xfrm>
            <a:off x="838200" y="365125"/>
            <a:ext cx="10515600" cy="1325563"/>
          </a:xfrm>
        </p:spPr>
        <p:txBody>
          <a:bodyPr anchor="ctr">
            <a:normAutofit/>
          </a:bodyPr>
          <a:lstStyle/>
          <a:p>
            <a:r>
              <a:rPr lang="en-US" dirty="0"/>
              <a:t>What was the outcome? (project)</a:t>
            </a:r>
          </a:p>
        </p:txBody>
      </p:sp>
      <p:graphicFrame>
        <p:nvGraphicFramePr>
          <p:cNvPr id="5" name="Content Placeholder 2">
            <a:extLst>
              <a:ext uri="{FF2B5EF4-FFF2-40B4-BE49-F238E27FC236}">
                <a16:creationId xmlns:a16="http://schemas.microsoft.com/office/drawing/2014/main" id="{EE6702F8-C7C4-AE7C-5FC8-9C524670AC5C}"/>
              </a:ext>
            </a:extLst>
          </p:cNvPr>
          <p:cNvGraphicFramePr>
            <a:graphicFrameLocks noGrp="1"/>
          </p:cNvGraphicFramePr>
          <p:nvPr>
            <p:ph idx="1"/>
            <p:extLst>
              <p:ext uri="{D42A27DB-BD31-4B8C-83A1-F6EECF244321}">
                <p14:modId xmlns:p14="http://schemas.microsoft.com/office/powerpoint/2010/main" val="3974688743"/>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3623404"/>
      </p:ext>
    </p:extLst>
  </p:cSld>
  <p:clrMapOvr>
    <a:masterClrMapping/>
  </p:clrMapOvr>
</p:sld>
</file>

<file path=ppt/theme/theme1.xml><?xml version="1.0" encoding="utf-8"?>
<a:theme xmlns:a="http://schemas.openxmlformats.org/drawingml/2006/main" name="LSBU Teaching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BU Teaching 3" id="{D751FB27-4861-094A-B866-488F4F48A9B8}" vid="{B03CF4FF-AF4D-0D4D-A1E8-C1B94016E6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nEdit xmlns="c982b34d-5507-4fca-823f-d2c927a3c661">true</CanEdi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0C5BFA07CA134584C48EBC93E84A17" ma:contentTypeVersion="8" ma:contentTypeDescription="Create a new document." ma:contentTypeScope="" ma:versionID="02e0b7fbbd96ccf55cc123739be45d14">
  <xsd:schema xmlns:xsd="http://www.w3.org/2001/XMLSchema" xmlns:xs="http://www.w3.org/2001/XMLSchema" xmlns:p="http://schemas.microsoft.com/office/2006/metadata/properties" xmlns:ns2="c982b34d-5507-4fca-823f-d2c927a3c661" xmlns:ns3="5a92d0ec-eeda-4dd4-97fb-965d9cbbcf1a" targetNamespace="http://schemas.microsoft.com/office/2006/metadata/properties" ma:root="true" ma:fieldsID="25379218d6e005b3c9bee6257dc82edc" ns2:_="" ns3:_="">
    <xsd:import namespace="c982b34d-5507-4fca-823f-d2c927a3c661"/>
    <xsd:import namespace="5a92d0ec-eeda-4dd4-97fb-965d9cbbcf1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CanEdit"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2b34d-5507-4fca-823f-d2c927a3c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CanEdit" ma:index="13" nillable="true" ma:displayName="Can Edit" ma:default="1" ma:description="Please only edit those documents with a &quot;Yes&quot; after them" ma:format="Dropdown" ma:internalName="CanEdit">
      <xsd:simpleType>
        <xsd:restriction base="dms:Boolea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92d0ec-eeda-4dd4-97fb-965d9cbbcf1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C1295B-02B6-4789-BA8A-0A43897B2F4E}">
  <ds:schemaRefs>
    <ds:schemaRef ds:uri="http://schemas.microsoft.com/office/2006/metadata/properties"/>
    <ds:schemaRef ds:uri="http://schemas.microsoft.com/office/infopath/2007/PartnerControls"/>
    <ds:schemaRef ds:uri="c982b34d-5507-4fca-823f-d2c927a3c661"/>
  </ds:schemaRefs>
</ds:datastoreItem>
</file>

<file path=customXml/itemProps2.xml><?xml version="1.0" encoding="utf-8"?>
<ds:datastoreItem xmlns:ds="http://schemas.openxmlformats.org/officeDocument/2006/customXml" ds:itemID="{6091164B-FA3B-4440-85AD-27657D4B73B5}">
  <ds:schemaRefs>
    <ds:schemaRef ds:uri="http://schemas.microsoft.com/sharepoint/v3/contenttype/forms"/>
  </ds:schemaRefs>
</ds:datastoreItem>
</file>

<file path=customXml/itemProps3.xml><?xml version="1.0" encoding="utf-8"?>
<ds:datastoreItem xmlns:ds="http://schemas.openxmlformats.org/officeDocument/2006/customXml" ds:itemID="{BBB2C9E6-2CF4-4B73-84D8-64C5625D27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2b34d-5507-4fca-823f-d2c927a3c661"/>
    <ds:schemaRef ds:uri="5a92d0ec-eeda-4dd4-97fb-965d9cbbc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355</TotalTime>
  <Words>1501</Words>
  <Application>Microsoft Macintosh PowerPoint</Application>
  <PresentationFormat>Widescreen</PresentationFormat>
  <Paragraphs>175</Paragraphs>
  <Slides>28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LSBU Teaching 2</vt:lpstr>
      <vt:lpstr>Higher Education Strategy in Responding to the Generative AI Revolution:  Decolonising the Standard Response and Action-Planning Protocols</vt:lpstr>
      <vt:lpstr>Contents</vt:lpstr>
      <vt:lpstr>Let’s get “warmed up”! </vt:lpstr>
      <vt:lpstr>The Inspiration</vt:lpstr>
      <vt:lpstr>The Problem - AI</vt:lpstr>
      <vt:lpstr>The Solution – Assignments Project</vt:lpstr>
      <vt:lpstr>The Problem with the Solution</vt:lpstr>
      <vt:lpstr>What we did</vt:lpstr>
      <vt:lpstr>What was the outcome? (project)</vt:lpstr>
      <vt:lpstr>Experiences of the planning phase of a decolonising project</vt:lpstr>
      <vt:lpstr>My initial reaction and reflections</vt:lpstr>
      <vt:lpstr>Questions this phase has generated</vt:lpstr>
      <vt:lpstr>Questions this phase has generated</vt:lpstr>
      <vt:lpstr>Experiences of the decolonising process</vt:lpstr>
      <vt:lpstr>About me (part 1)</vt:lpstr>
      <vt:lpstr>What was the actual problem?</vt:lpstr>
      <vt:lpstr>What problems does this create?</vt:lpstr>
      <vt:lpstr>The Actual Problem - Power</vt:lpstr>
      <vt:lpstr>About me (part 2)</vt:lpstr>
      <vt:lpstr>The Challenges and Realisation</vt:lpstr>
      <vt:lpstr>Key Experiences</vt:lpstr>
      <vt:lpstr>Key Observations I made</vt:lpstr>
      <vt:lpstr>Key Learning Outcomes for me</vt:lpstr>
      <vt:lpstr>Additional (unexpected) items</vt:lpstr>
      <vt:lpstr>Additional Decolonising Protocols – Authors &amp; Lead Author</vt:lpstr>
      <vt:lpstr>Authors – collective leads</vt:lpstr>
      <vt:lpstr>Final thoughts</vt:lpstr>
      <vt:lpstr>Thank you –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Djamila Hamdaoui</dc:creator>
  <cp:lastModifiedBy>Danny Clegg</cp:lastModifiedBy>
  <cp:revision>4</cp:revision>
  <dcterms:created xsi:type="dcterms:W3CDTF">2023-06-12T23:06:18Z</dcterms:created>
  <dcterms:modified xsi:type="dcterms:W3CDTF">2023-08-03T09:09:00Z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0x0101005C0C5BFA07CA134584C48EBC93E84A17</vt:lpwstr>
  </property>
</Properties>
</file>