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8" r:id="rId3"/>
    <p:sldId id="302" r:id="rId4"/>
    <p:sldId id="259" r:id="rId5"/>
    <p:sldId id="304" r:id="rId6"/>
    <p:sldId id="327" r:id="rId7"/>
    <p:sldId id="324" r:id="rId8"/>
    <p:sldId id="317" r:id="rId9"/>
    <p:sldId id="321" r:id="rId10"/>
    <p:sldId id="318" r:id="rId11"/>
    <p:sldId id="319" r:id="rId12"/>
    <p:sldId id="320" r:id="rId13"/>
    <p:sldId id="326" r:id="rId14"/>
    <p:sldId id="306" r:id="rId15"/>
    <p:sldId id="303" r:id="rId16"/>
    <p:sldId id="30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1C9245-425D-49F8-8707-CC06598AA15D}" v="302" dt="2024-05-10T08:56:59.1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369" autoAdjust="0"/>
  </p:normalViewPr>
  <p:slideViewPr>
    <p:cSldViewPr snapToGrid="0">
      <p:cViewPr varScale="1">
        <p:scale>
          <a:sx n="64" d="100"/>
          <a:sy n="64" d="100"/>
        </p:scale>
        <p:origin x="7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Pope" userId="09a227a9-5dfd-4cdd-9c0e-d4e32a9fb639" providerId="ADAL" clId="{4D1C9245-425D-49F8-8707-CC06598AA15D}"/>
    <pc:docChg chg="undo custSel addSld delSld modSld sldOrd">
      <pc:chgData name="Clare Pope" userId="09a227a9-5dfd-4cdd-9c0e-d4e32a9fb639" providerId="ADAL" clId="{4D1C9245-425D-49F8-8707-CC06598AA15D}" dt="2024-05-10T09:01:01.389" v="4298" actId="20577"/>
      <pc:docMkLst>
        <pc:docMk/>
      </pc:docMkLst>
      <pc:sldChg chg="modSp mod">
        <pc:chgData name="Clare Pope" userId="09a227a9-5dfd-4cdd-9c0e-d4e32a9fb639" providerId="ADAL" clId="{4D1C9245-425D-49F8-8707-CC06598AA15D}" dt="2024-05-10T08:45:47.310" v="4184" actId="27636"/>
        <pc:sldMkLst>
          <pc:docMk/>
          <pc:sldMk cId="2306625206" sldId="256"/>
        </pc:sldMkLst>
        <pc:spChg chg="mod">
          <ac:chgData name="Clare Pope" userId="09a227a9-5dfd-4cdd-9c0e-d4e32a9fb639" providerId="ADAL" clId="{4D1C9245-425D-49F8-8707-CC06598AA15D}" dt="2024-05-10T06:57:25.641" v="774" actId="20577"/>
          <ac:spMkLst>
            <pc:docMk/>
            <pc:sldMk cId="2306625206" sldId="256"/>
            <ac:spMk id="2" creationId="{AFD8DFD0-A68D-4EFF-8CEC-53155D1276A3}"/>
          </ac:spMkLst>
        </pc:spChg>
        <pc:spChg chg="mod">
          <ac:chgData name="Clare Pope" userId="09a227a9-5dfd-4cdd-9c0e-d4e32a9fb639" providerId="ADAL" clId="{4D1C9245-425D-49F8-8707-CC06598AA15D}" dt="2024-05-10T08:45:47.310" v="4184" actId="27636"/>
          <ac:spMkLst>
            <pc:docMk/>
            <pc:sldMk cId="2306625206" sldId="256"/>
            <ac:spMk id="3" creationId="{9BA4813F-B2C1-40CF-ABA2-D7F6E853B6E8}"/>
          </ac:spMkLst>
        </pc:spChg>
      </pc:sldChg>
      <pc:sldChg chg="addSp delSp modSp mod">
        <pc:chgData name="Clare Pope" userId="09a227a9-5dfd-4cdd-9c0e-d4e32a9fb639" providerId="ADAL" clId="{4D1C9245-425D-49F8-8707-CC06598AA15D}" dt="2024-05-10T08:58:02.025" v="4217" actId="14100"/>
        <pc:sldMkLst>
          <pc:docMk/>
          <pc:sldMk cId="375711986" sldId="259"/>
        </pc:sldMkLst>
        <pc:spChg chg="mod">
          <ac:chgData name="Clare Pope" userId="09a227a9-5dfd-4cdd-9c0e-d4e32a9fb639" providerId="ADAL" clId="{4D1C9245-425D-49F8-8707-CC06598AA15D}" dt="2024-05-10T07:59:31.455" v="2387" actId="26606"/>
          <ac:spMkLst>
            <pc:docMk/>
            <pc:sldMk cId="375711986" sldId="259"/>
            <ac:spMk id="2" creationId="{40022F57-52C0-4BCA-9360-DE731EA8A5FA}"/>
          </ac:spMkLst>
        </pc:spChg>
        <pc:spChg chg="add del mod ord">
          <ac:chgData name="Clare Pope" userId="09a227a9-5dfd-4cdd-9c0e-d4e32a9fb639" providerId="ADAL" clId="{4D1C9245-425D-49F8-8707-CC06598AA15D}" dt="2024-05-10T07:58:55.686" v="2384"/>
          <ac:spMkLst>
            <pc:docMk/>
            <pc:sldMk cId="375711986" sldId="259"/>
            <ac:spMk id="5" creationId="{BFD8924A-4C59-3E8E-D6DE-995F22DD3A45}"/>
          </ac:spMkLst>
        </pc:spChg>
        <pc:spChg chg="add del">
          <ac:chgData name="Clare Pope" userId="09a227a9-5dfd-4cdd-9c0e-d4e32a9fb639" providerId="ADAL" clId="{4D1C9245-425D-49F8-8707-CC06598AA15D}" dt="2024-05-10T07:59:31.455" v="2387" actId="26606"/>
          <ac:spMkLst>
            <pc:docMk/>
            <pc:sldMk cId="375711986" sldId="259"/>
            <ac:spMk id="61" creationId="{AF38CBB2-04B5-4ED2-92CA-ABA779049DEA}"/>
          </ac:spMkLst>
        </pc:spChg>
        <pc:spChg chg="add del">
          <ac:chgData name="Clare Pope" userId="09a227a9-5dfd-4cdd-9c0e-d4e32a9fb639" providerId="ADAL" clId="{4D1C9245-425D-49F8-8707-CC06598AA15D}" dt="2024-05-10T07:59:31.455" v="2387" actId="26606"/>
          <ac:spMkLst>
            <pc:docMk/>
            <pc:sldMk cId="375711986" sldId="259"/>
            <ac:spMk id="65" creationId="{A81BF76C-52E4-494B-86F2-4CBAC20E3856}"/>
          </ac:spMkLst>
        </pc:spChg>
        <pc:spChg chg="add mod">
          <ac:chgData name="Clare Pope" userId="09a227a9-5dfd-4cdd-9c0e-d4e32a9fb639" providerId="ADAL" clId="{4D1C9245-425D-49F8-8707-CC06598AA15D}" dt="2024-05-10T08:06:32.189" v="2858" actId="6549"/>
          <ac:spMkLst>
            <pc:docMk/>
            <pc:sldMk cId="375711986" sldId="259"/>
            <ac:spMk id="77" creationId="{A94E6575-D422-430A-18AB-C70B67CE748B}"/>
          </ac:spMkLst>
        </pc:spChg>
        <pc:spChg chg="add del">
          <ac:chgData name="Clare Pope" userId="09a227a9-5dfd-4cdd-9c0e-d4e32a9fb639" providerId="ADAL" clId="{4D1C9245-425D-49F8-8707-CC06598AA15D}" dt="2024-05-10T07:59:31.408" v="2386" actId="26606"/>
          <ac:spMkLst>
            <pc:docMk/>
            <pc:sldMk cId="375711986" sldId="259"/>
            <ac:spMk id="78" creationId="{E724B9E8-02C8-4B2E-8770-A00A67760DF0}"/>
          </ac:spMkLst>
        </pc:spChg>
        <pc:spChg chg="add del">
          <ac:chgData name="Clare Pope" userId="09a227a9-5dfd-4cdd-9c0e-d4e32a9fb639" providerId="ADAL" clId="{4D1C9245-425D-49F8-8707-CC06598AA15D}" dt="2024-05-10T07:59:31.408" v="2386" actId="26606"/>
          <ac:spMkLst>
            <pc:docMk/>
            <pc:sldMk cId="375711986" sldId="259"/>
            <ac:spMk id="86" creationId="{0F28EA84-13B4-4494-A4D3-8DE462FF0E6B}"/>
          </ac:spMkLst>
        </pc:spChg>
        <pc:spChg chg="add del">
          <ac:chgData name="Clare Pope" userId="09a227a9-5dfd-4cdd-9c0e-d4e32a9fb639" providerId="ADAL" clId="{4D1C9245-425D-49F8-8707-CC06598AA15D}" dt="2024-05-10T07:59:31.408" v="2386" actId="26606"/>
          <ac:spMkLst>
            <pc:docMk/>
            <pc:sldMk cId="375711986" sldId="259"/>
            <ac:spMk id="88" creationId="{6BEB1B24-66CE-4D63-A39D-2D1B481DF95E}"/>
          </ac:spMkLst>
        </pc:spChg>
        <pc:spChg chg="add">
          <ac:chgData name="Clare Pope" userId="09a227a9-5dfd-4cdd-9c0e-d4e32a9fb639" providerId="ADAL" clId="{4D1C9245-425D-49F8-8707-CC06598AA15D}" dt="2024-05-10T07:59:31.455" v="2387" actId="26606"/>
          <ac:spMkLst>
            <pc:docMk/>
            <pc:sldMk cId="375711986" sldId="259"/>
            <ac:spMk id="96" creationId="{50E6CFCC-E96C-48AB-98C8-42F05727F1F4}"/>
          </ac:spMkLst>
        </pc:spChg>
        <pc:spChg chg="add">
          <ac:chgData name="Clare Pope" userId="09a227a9-5dfd-4cdd-9c0e-d4e32a9fb639" providerId="ADAL" clId="{4D1C9245-425D-49F8-8707-CC06598AA15D}" dt="2024-05-10T07:59:31.455" v="2387" actId="26606"/>
          <ac:spMkLst>
            <pc:docMk/>
            <pc:sldMk cId="375711986" sldId="259"/>
            <ac:spMk id="98" creationId="{BC55BC1D-EB38-400C-B11B-F8CC53896E28}"/>
          </ac:spMkLst>
        </pc:spChg>
        <pc:spChg chg="add">
          <ac:chgData name="Clare Pope" userId="09a227a9-5dfd-4cdd-9c0e-d4e32a9fb639" providerId="ADAL" clId="{4D1C9245-425D-49F8-8707-CC06598AA15D}" dt="2024-05-10T07:59:31.455" v="2387" actId="26606"/>
          <ac:spMkLst>
            <pc:docMk/>
            <pc:sldMk cId="375711986" sldId="259"/>
            <ac:spMk id="101" creationId="{C294FAB0-0466-47B1-B964-43F67A9A8464}"/>
          </ac:spMkLst>
        </pc:spChg>
        <pc:spChg chg="add del">
          <ac:chgData name="Clare Pope" userId="09a227a9-5dfd-4cdd-9c0e-d4e32a9fb639" providerId="ADAL" clId="{4D1C9245-425D-49F8-8707-CC06598AA15D}" dt="2024-05-10T07:58:16.156" v="2348"/>
          <ac:spMkLst>
            <pc:docMk/>
            <pc:sldMk cId="375711986" sldId="259"/>
            <ac:spMk id="1028" creationId="{88011AB3-F298-489B-9CDC-E4D0C6BF7861}"/>
          </ac:spMkLst>
        </pc:spChg>
        <pc:spChg chg="add del">
          <ac:chgData name="Clare Pope" userId="09a227a9-5dfd-4cdd-9c0e-d4e32a9fb639" providerId="ADAL" clId="{4D1C9245-425D-49F8-8707-CC06598AA15D}" dt="2024-05-10T07:58:16.156" v="2348"/>
          <ac:spMkLst>
            <pc:docMk/>
            <pc:sldMk cId="375711986" sldId="259"/>
            <ac:spMk id="1030" creationId="{97ECE6F9-C5A2-4F4F-960C-6971D06126ED}"/>
          </ac:spMkLst>
        </pc:spChg>
        <pc:spChg chg="add del">
          <ac:chgData name="Clare Pope" userId="09a227a9-5dfd-4cdd-9c0e-d4e32a9fb639" providerId="ADAL" clId="{4D1C9245-425D-49F8-8707-CC06598AA15D}" dt="2024-05-10T07:57:07.551" v="2327" actId="26606"/>
          <ac:spMkLst>
            <pc:docMk/>
            <pc:sldMk cId="375711986" sldId="259"/>
            <ac:spMk id="1031" creationId="{ADBF909D-E2A6-48AE-A5E5-C8A614DD6CDC}"/>
          </ac:spMkLst>
        </pc:spChg>
        <pc:spChg chg="add del">
          <ac:chgData name="Clare Pope" userId="09a227a9-5dfd-4cdd-9c0e-d4e32a9fb639" providerId="ADAL" clId="{4D1C9245-425D-49F8-8707-CC06598AA15D}" dt="2024-05-10T07:58:16.156" v="2348"/>
          <ac:spMkLst>
            <pc:docMk/>
            <pc:sldMk cId="375711986" sldId="259"/>
            <ac:spMk id="1034" creationId="{0105ED54-B9E7-4A77-A906-6931E7BC18F5}"/>
          </ac:spMkLst>
        </pc:spChg>
        <pc:spChg chg="add del">
          <ac:chgData name="Clare Pope" userId="09a227a9-5dfd-4cdd-9c0e-d4e32a9fb639" providerId="ADAL" clId="{4D1C9245-425D-49F8-8707-CC06598AA15D}" dt="2024-05-10T07:57:07.551" v="2327" actId="26606"/>
          <ac:spMkLst>
            <pc:docMk/>
            <pc:sldMk cId="375711986" sldId="259"/>
            <ac:spMk id="1035" creationId="{21971348-F791-4924-8246-EBF7804515C2}"/>
          </ac:spMkLst>
        </pc:spChg>
        <pc:grpChg chg="add del">
          <ac:chgData name="Clare Pope" userId="09a227a9-5dfd-4cdd-9c0e-d4e32a9fb639" providerId="ADAL" clId="{4D1C9245-425D-49F8-8707-CC06598AA15D}" dt="2024-05-10T07:59:31.455" v="2387" actId="26606"/>
          <ac:grpSpMkLst>
            <pc:docMk/>
            <pc:sldMk cId="375711986" sldId="259"/>
            <ac:grpSpMk id="67" creationId="{CD0703AE-95DE-4C43-8272-BB33A5AD46D3}"/>
          </ac:grpSpMkLst>
        </pc:grpChg>
        <pc:grpChg chg="add">
          <ac:chgData name="Clare Pope" userId="09a227a9-5dfd-4cdd-9c0e-d4e32a9fb639" providerId="ADAL" clId="{4D1C9245-425D-49F8-8707-CC06598AA15D}" dt="2024-05-10T07:59:31.455" v="2387" actId="26606"/>
          <ac:grpSpMkLst>
            <pc:docMk/>
            <pc:sldMk cId="375711986" sldId="259"/>
            <ac:grpSpMk id="99" creationId="{1E7110B8-ED3B-4441-B1EB-C4DE3C46A0FD}"/>
          </ac:grpSpMkLst>
        </pc:grpChg>
        <pc:grpChg chg="add del">
          <ac:chgData name="Clare Pope" userId="09a227a9-5dfd-4cdd-9c0e-d4e32a9fb639" providerId="ADAL" clId="{4D1C9245-425D-49F8-8707-CC06598AA15D}" dt="2024-05-10T07:58:16.156" v="2348"/>
          <ac:grpSpMkLst>
            <pc:docMk/>
            <pc:sldMk cId="375711986" sldId="259"/>
            <ac:grpSpMk id="1032" creationId="{2816CFF4-7965-45A1-8E21-056F9AE41A72}"/>
          </ac:grpSpMkLst>
        </pc:grpChg>
        <pc:grpChg chg="add del">
          <ac:chgData name="Clare Pope" userId="09a227a9-5dfd-4cdd-9c0e-d4e32a9fb639" providerId="ADAL" clId="{4D1C9245-425D-49F8-8707-CC06598AA15D}" dt="2024-05-10T07:57:07.551" v="2327" actId="26606"/>
          <ac:grpSpMkLst>
            <pc:docMk/>
            <pc:sldMk cId="375711986" sldId="259"/>
            <ac:grpSpMk id="1037" creationId="{5C90FB02-06A7-400D-8478-C95AE1DE50C6}"/>
          </ac:grpSpMkLst>
        </pc:grpChg>
        <pc:picChg chg="del mod ord">
          <ac:chgData name="Clare Pope" userId="09a227a9-5dfd-4cdd-9c0e-d4e32a9fb639" providerId="ADAL" clId="{4D1C9245-425D-49F8-8707-CC06598AA15D}" dt="2024-05-10T08:56:41.844" v="4203" actId="21"/>
          <ac:picMkLst>
            <pc:docMk/>
            <pc:sldMk cId="375711986" sldId="259"/>
            <ac:picMk id="4" creationId="{55D2F2CB-0D67-4AAE-8FC0-0C197FA059F2}"/>
          </ac:picMkLst>
        </pc:picChg>
        <pc:picChg chg="del mod ord">
          <ac:chgData name="Clare Pope" userId="09a227a9-5dfd-4cdd-9c0e-d4e32a9fb639" providerId="ADAL" clId="{4D1C9245-425D-49F8-8707-CC06598AA15D}" dt="2024-05-10T08:57:25.560" v="4211" actId="21"/>
          <ac:picMkLst>
            <pc:docMk/>
            <pc:sldMk cId="375711986" sldId="259"/>
            <ac:picMk id="6" creationId="{85C53764-3B2C-4943-B5C5-8589D977E3D0}"/>
          </ac:picMkLst>
        </pc:picChg>
        <pc:picChg chg="add mod">
          <ac:chgData name="Clare Pope" userId="09a227a9-5dfd-4cdd-9c0e-d4e32a9fb639" providerId="ADAL" clId="{4D1C9245-425D-49F8-8707-CC06598AA15D}" dt="2024-05-10T08:58:02.025" v="4217" actId="14100"/>
          <ac:picMkLst>
            <pc:docMk/>
            <pc:sldMk cId="375711986" sldId="259"/>
            <ac:picMk id="7" creationId="{7C2B974B-9AD7-6D1D-765F-7DD09D9BBDC2}"/>
          </ac:picMkLst>
        </pc:picChg>
        <pc:picChg chg="del mod">
          <ac:chgData name="Clare Pope" userId="09a227a9-5dfd-4cdd-9c0e-d4e32a9fb639" providerId="ADAL" clId="{4D1C9245-425D-49F8-8707-CC06598AA15D}" dt="2024-05-10T07:54:55.045" v="2254" actId="21"/>
          <ac:picMkLst>
            <pc:docMk/>
            <pc:sldMk cId="375711986" sldId="259"/>
            <ac:picMk id="8" creationId="{0880A695-EDEA-8580-8314-A512E882CF19}"/>
          </ac:picMkLst>
        </pc:picChg>
        <pc:picChg chg="add del">
          <ac:chgData name="Clare Pope" userId="09a227a9-5dfd-4cdd-9c0e-d4e32a9fb639" providerId="ADAL" clId="{4D1C9245-425D-49F8-8707-CC06598AA15D}" dt="2024-05-10T07:59:31.455" v="2387" actId="26606"/>
          <ac:picMkLst>
            <pc:docMk/>
            <pc:sldMk cId="375711986" sldId="259"/>
            <ac:picMk id="71" creationId="{0C24E7C2-F39B-4280-9B81-F15BBD93C3A9}"/>
          </ac:picMkLst>
        </pc:picChg>
        <pc:picChg chg="add del">
          <ac:chgData name="Clare Pope" userId="09a227a9-5dfd-4cdd-9c0e-d4e32a9fb639" providerId="ADAL" clId="{4D1C9245-425D-49F8-8707-CC06598AA15D}" dt="2024-05-10T07:59:31.408" v="2386" actId="26606"/>
          <ac:picMkLst>
            <pc:docMk/>
            <pc:sldMk cId="375711986" sldId="259"/>
            <ac:picMk id="80" creationId="{7B8AE548-0BFA-4792-9962-3375923C7635}"/>
          </ac:picMkLst>
        </pc:picChg>
        <pc:picChg chg="add del">
          <ac:chgData name="Clare Pope" userId="09a227a9-5dfd-4cdd-9c0e-d4e32a9fb639" providerId="ADAL" clId="{4D1C9245-425D-49F8-8707-CC06598AA15D}" dt="2024-05-10T07:59:31.408" v="2386" actId="26606"/>
          <ac:picMkLst>
            <pc:docMk/>
            <pc:sldMk cId="375711986" sldId="259"/>
            <ac:picMk id="92" creationId="{E7233926-059A-41AD-A9F2-56552CF4FF6B}"/>
          </ac:picMkLst>
        </pc:picChg>
        <pc:picChg chg="add">
          <ac:chgData name="Clare Pope" userId="09a227a9-5dfd-4cdd-9c0e-d4e32a9fb639" providerId="ADAL" clId="{4D1C9245-425D-49F8-8707-CC06598AA15D}" dt="2024-05-10T07:59:31.455" v="2387" actId="26606"/>
          <ac:picMkLst>
            <pc:docMk/>
            <pc:sldMk cId="375711986" sldId="259"/>
            <ac:picMk id="102" creationId="{FB4DDAF3-76BC-49F9-B735-F7A5CE86380D}"/>
          </ac:picMkLst>
        </pc:picChg>
        <pc:picChg chg="add mod">
          <ac:chgData name="Clare Pope" userId="09a227a9-5dfd-4cdd-9c0e-d4e32a9fb639" providerId="ADAL" clId="{4D1C9245-425D-49F8-8707-CC06598AA15D}" dt="2024-05-10T07:58:21.946" v="2353" actId="14100"/>
          <ac:picMkLst>
            <pc:docMk/>
            <pc:sldMk cId="375711986" sldId="259"/>
            <ac:picMk id="1026" creationId="{FF99AE20-EB1B-9B9B-A95B-D8936D3B9CBB}"/>
          </ac:picMkLst>
        </pc:picChg>
        <pc:picChg chg="add del">
          <ac:chgData name="Clare Pope" userId="09a227a9-5dfd-4cdd-9c0e-d4e32a9fb639" providerId="ADAL" clId="{4D1C9245-425D-49F8-8707-CC06598AA15D}" dt="2024-05-10T07:58:16.156" v="2348"/>
          <ac:picMkLst>
            <pc:docMk/>
            <pc:sldMk cId="375711986" sldId="259"/>
            <ac:picMk id="1036" creationId="{84ACBFAF-EDCF-4F5A-9E73-1D74270EF509}"/>
          </ac:picMkLst>
        </pc:picChg>
        <pc:picChg chg="add del">
          <ac:chgData name="Clare Pope" userId="09a227a9-5dfd-4cdd-9c0e-d4e32a9fb639" providerId="ADAL" clId="{4D1C9245-425D-49F8-8707-CC06598AA15D}" dt="2024-05-10T07:57:07.551" v="2327" actId="26606"/>
          <ac:picMkLst>
            <pc:docMk/>
            <pc:sldMk cId="375711986" sldId="259"/>
            <ac:picMk id="1041" creationId="{B13255F4-DCB6-46FD-8363-77170BE7E9A5}"/>
          </ac:picMkLst>
        </pc:picChg>
        <pc:cxnChg chg="add del">
          <ac:chgData name="Clare Pope" userId="09a227a9-5dfd-4cdd-9c0e-d4e32a9fb639" providerId="ADAL" clId="{4D1C9245-425D-49F8-8707-CC06598AA15D}" dt="2024-05-10T07:59:31.455" v="2387" actId="26606"/>
          <ac:cxnSpMkLst>
            <pc:docMk/>
            <pc:sldMk cId="375711986" sldId="259"/>
            <ac:cxnSpMk id="63" creationId="{99ECE436-E5C5-4600-9DAE-6A66A788E0DF}"/>
          </ac:cxnSpMkLst>
        </pc:cxnChg>
        <pc:cxnChg chg="add del">
          <ac:chgData name="Clare Pope" userId="09a227a9-5dfd-4cdd-9c0e-d4e32a9fb639" providerId="ADAL" clId="{4D1C9245-425D-49F8-8707-CC06598AA15D}" dt="2024-05-10T07:59:31.455" v="2387" actId="26606"/>
          <ac:cxnSpMkLst>
            <pc:docMk/>
            <pc:sldMk cId="375711986" sldId="259"/>
            <ac:cxnSpMk id="73" creationId="{F381DAA9-C4BA-4BB3-8F4B-3BC4B43EB336}"/>
          </ac:cxnSpMkLst>
        </pc:cxnChg>
        <pc:cxnChg chg="add del">
          <ac:chgData name="Clare Pope" userId="09a227a9-5dfd-4cdd-9c0e-d4e32a9fb639" providerId="ADAL" clId="{4D1C9245-425D-49F8-8707-CC06598AA15D}" dt="2024-05-10T07:59:31.408" v="2386" actId="26606"/>
          <ac:cxnSpMkLst>
            <pc:docMk/>
            <pc:sldMk cId="375711986" sldId="259"/>
            <ac:cxnSpMk id="82" creationId="{67639EF4-FA83-4D85-90FE-B831AF283896}"/>
          </ac:cxnSpMkLst>
        </pc:cxnChg>
        <pc:cxnChg chg="add del">
          <ac:chgData name="Clare Pope" userId="09a227a9-5dfd-4cdd-9c0e-d4e32a9fb639" providerId="ADAL" clId="{4D1C9245-425D-49F8-8707-CC06598AA15D}" dt="2024-05-10T07:59:31.408" v="2386" actId="26606"/>
          <ac:cxnSpMkLst>
            <pc:docMk/>
            <pc:sldMk cId="375711986" sldId="259"/>
            <ac:cxnSpMk id="84" creationId="{CC87E76A-8F50-413D-9BFC-C5A1525BD9BC}"/>
          </ac:cxnSpMkLst>
        </pc:cxnChg>
        <pc:cxnChg chg="add del">
          <ac:chgData name="Clare Pope" userId="09a227a9-5dfd-4cdd-9c0e-d4e32a9fb639" providerId="ADAL" clId="{4D1C9245-425D-49F8-8707-CC06598AA15D}" dt="2024-05-10T07:59:31.408" v="2386" actId="26606"/>
          <ac:cxnSpMkLst>
            <pc:docMk/>
            <pc:sldMk cId="375711986" sldId="259"/>
            <ac:cxnSpMk id="90" creationId="{78DE337D-1DBA-4536-8145-B43EE65C747D}"/>
          </ac:cxnSpMkLst>
        </pc:cxnChg>
        <pc:cxnChg chg="add del">
          <ac:chgData name="Clare Pope" userId="09a227a9-5dfd-4cdd-9c0e-d4e32a9fb639" providerId="ADAL" clId="{4D1C9245-425D-49F8-8707-CC06598AA15D}" dt="2024-05-10T07:59:31.408" v="2386" actId="26606"/>
          <ac:cxnSpMkLst>
            <pc:docMk/>
            <pc:sldMk cId="375711986" sldId="259"/>
            <ac:cxnSpMk id="94" creationId="{C13C145E-93D4-481E-92DC-736D9EBA37FC}"/>
          </ac:cxnSpMkLst>
        </pc:cxnChg>
        <pc:cxnChg chg="add">
          <ac:chgData name="Clare Pope" userId="09a227a9-5dfd-4cdd-9c0e-d4e32a9fb639" providerId="ADAL" clId="{4D1C9245-425D-49F8-8707-CC06598AA15D}" dt="2024-05-10T07:59:31.455" v="2387" actId="26606"/>
          <ac:cxnSpMkLst>
            <pc:docMk/>
            <pc:sldMk cId="375711986" sldId="259"/>
            <ac:cxnSpMk id="97" creationId="{B6BECB2A-E1E7-48A9-A209-D21AB681DD98}"/>
          </ac:cxnSpMkLst>
        </pc:cxnChg>
        <pc:cxnChg chg="add">
          <ac:chgData name="Clare Pope" userId="09a227a9-5dfd-4cdd-9c0e-d4e32a9fb639" providerId="ADAL" clId="{4D1C9245-425D-49F8-8707-CC06598AA15D}" dt="2024-05-10T07:59:31.455" v="2387" actId="26606"/>
          <ac:cxnSpMkLst>
            <pc:docMk/>
            <pc:sldMk cId="375711986" sldId="259"/>
            <ac:cxnSpMk id="103" creationId="{029D5B65-A532-405C-9133-23979B5F7FB9}"/>
          </ac:cxnSpMkLst>
        </pc:cxnChg>
        <pc:cxnChg chg="add del">
          <ac:chgData name="Clare Pope" userId="09a227a9-5dfd-4cdd-9c0e-d4e32a9fb639" providerId="ADAL" clId="{4D1C9245-425D-49F8-8707-CC06598AA15D}" dt="2024-05-10T07:58:16.156" v="2348"/>
          <ac:cxnSpMkLst>
            <pc:docMk/>
            <pc:sldMk cId="375711986" sldId="259"/>
            <ac:cxnSpMk id="1029" creationId="{BB644495-DD06-45AD-AA80-247F03A33D1D}"/>
          </ac:cxnSpMkLst>
        </pc:cxnChg>
        <pc:cxnChg chg="add del">
          <ac:chgData name="Clare Pope" userId="09a227a9-5dfd-4cdd-9c0e-d4e32a9fb639" providerId="ADAL" clId="{4D1C9245-425D-49F8-8707-CC06598AA15D}" dt="2024-05-10T07:57:07.551" v="2327" actId="26606"/>
          <ac:cxnSpMkLst>
            <pc:docMk/>
            <pc:sldMk cId="375711986" sldId="259"/>
            <ac:cxnSpMk id="1033" creationId="{D2E4E488-AA02-4AAD-9BD1-AFD80EF56AC7}"/>
          </ac:cxnSpMkLst>
        </pc:cxnChg>
        <pc:cxnChg chg="add del">
          <ac:chgData name="Clare Pope" userId="09a227a9-5dfd-4cdd-9c0e-d4e32a9fb639" providerId="ADAL" clId="{4D1C9245-425D-49F8-8707-CC06598AA15D}" dt="2024-05-10T07:57:07.551" v="2327" actId="26606"/>
          <ac:cxnSpMkLst>
            <pc:docMk/>
            <pc:sldMk cId="375711986" sldId="259"/>
            <ac:cxnSpMk id="1043" creationId="{DE6DE03B-5E30-4417-85B1-0A1819D23FF9}"/>
          </ac:cxnSpMkLst>
        </pc:cxnChg>
        <pc:cxnChg chg="add del">
          <ac:chgData name="Clare Pope" userId="09a227a9-5dfd-4cdd-9c0e-d4e32a9fb639" providerId="ADAL" clId="{4D1C9245-425D-49F8-8707-CC06598AA15D}" dt="2024-05-10T07:58:16.156" v="2348"/>
          <ac:cxnSpMkLst>
            <pc:docMk/>
            <pc:sldMk cId="375711986" sldId="259"/>
            <ac:cxnSpMk id="1045" creationId="{BA5E64BC-15F3-4902-B20F-A77B48A00685}"/>
          </ac:cxnSpMkLst>
        </pc:cxnChg>
      </pc:sldChg>
      <pc:sldChg chg="del">
        <pc:chgData name="Clare Pope" userId="09a227a9-5dfd-4cdd-9c0e-d4e32a9fb639" providerId="ADAL" clId="{4D1C9245-425D-49F8-8707-CC06598AA15D}" dt="2024-05-09T15:20:26.299" v="25" actId="47"/>
        <pc:sldMkLst>
          <pc:docMk/>
          <pc:sldMk cId="2674283497" sldId="275"/>
        </pc:sldMkLst>
      </pc:sldChg>
      <pc:sldChg chg="modSp mod">
        <pc:chgData name="Clare Pope" userId="09a227a9-5dfd-4cdd-9c0e-d4e32a9fb639" providerId="ADAL" clId="{4D1C9245-425D-49F8-8707-CC06598AA15D}" dt="2024-05-10T08:16:36.296" v="3136" actId="20577"/>
        <pc:sldMkLst>
          <pc:docMk/>
          <pc:sldMk cId="382818931" sldId="302"/>
        </pc:sldMkLst>
        <pc:spChg chg="mod">
          <ac:chgData name="Clare Pope" userId="09a227a9-5dfd-4cdd-9c0e-d4e32a9fb639" providerId="ADAL" clId="{4D1C9245-425D-49F8-8707-CC06598AA15D}" dt="2024-05-10T08:16:36.296" v="3136" actId="20577"/>
          <ac:spMkLst>
            <pc:docMk/>
            <pc:sldMk cId="382818931" sldId="302"/>
            <ac:spMk id="3" creationId="{ED9C4DB4-2330-4449-8043-1AF46830C589}"/>
          </ac:spMkLst>
        </pc:spChg>
      </pc:sldChg>
      <pc:sldChg chg="modSp mod ord">
        <pc:chgData name="Clare Pope" userId="09a227a9-5dfd-4cdd-9c0e-d4e32a9fb639" providerId="ADAL" clId="{4D1C9245-425D-49F8-8707-CC06598AA15D}" dt="2024-05-10T08:54:18.859" v="4201" actId="6549"/>
        <pc:sldMkLst>
          <pc:docMk/>
          <pc:sldMk cId="1520668971" sldId="303"/>
        </pc:sldMkLst>
        <pc:spChg chg="mod">
          <ac:chgData name="Clare Pope" userId="09a227a9-5dfd-4cdd-9c0e-d4e32a9fb639" providerId="ADAL" clId="{4D1C9245-425D-49F8-8707-CC06598AA15D}" dt="2024-05-10T07:08:39.173" v="968" actId="20577"/>
          <ac:spMkLst>
            <pc:docMk/>
            <pc:sldMk cId="1520668971" sldId="303"/>
            <ac:spMk id="2" creationId="{4D47298D-2994-43B7-BB4F-E5A51DF8B2F1}"/>
          </ac:spMkLst>
        </pc:spChg>
        <pc:spChg chg="mod">
          <ac:chgData name="Clare Pope" userId="09a227a9-5dfd-4cdd-9c0e-d4e32a9fb639" providerId="ADAL" clId="{4D1C9245-425D-49F8-8707-CC06598AA15D}" dt="2024-05-10T08:54:18.859" v="4201" actId="6549"/>
          <ac:spMkLst>
            <pc:docMk/>
            <pc:sldMk cId="1520668971" sldId="303"/>
            <ac:spMk id="3" creationId="{0F4F277B-9AE8-44DF-B0D1-777B1B282439}"/>
          </ac:spMkLst>
        </pc:spChg>
      </pc:sldChg>
      <pc:sldChg chg="addSp delSp modSp mod">
        <pc:chgData name="Clare Pope" userId="09a227a9-5dfd-4cdd-9c0e-d4e32a9fb639" providerId="ADAL" clId="{4D1C9245-425D-49F8-8707-CC06598AA15D}" dt="2024-05-10T08:57:15.637" v="4210" actId="26606"/>
        <pc:sldMkLst>
          <pc:docMk/>
          <pc:sldMk cId="112352364" sldId="304"/>
        </pc:sldMkLst>
        <pc:spChg chg="mod">
          <ac:chgData name="Clare Pope" userId="09a227a9-5dfd-4cdd-9c0e-d4e32a9fb639" providerId="ADAL" clId="{4D1C9245-425D-49F8-8707-CC06598AA15D}" dt="2024-05-10T08:57:15.637" v="4210" actId="26606"/>
          <ac:spMkLst>
            <pc:docMk/>
            <pc:sldMk cId="112352364" sldId="304"/>
            <ac:spMk id="2" creationId="{F40D797B-CB09-454C-A9AE-E9D44CC03B03}"/>
          </ac:spMkLst>
        </pc:spChg>
        <pc:spChg chg="mod">
          <ac:chgData name="Clare Pope" userId="09a227a9-5dfd-4cdd-9c0e-d4e32a9fb639" providerId="ADAL" clId="{4D1C9245-425D-49F8-8707-CC06598AA15D}" dt="2024-05-10T08:57:15.637" v="4210" actId="26606"/>
          <ac:spMkLst>
            <pc:docMk/>
            <pc:sldMk cId="112352364" sldId="304"/>
            <ac:spMk id="3" creationId="{3F56E885-399C-4CE1-B089-5AF28DD5B700}"/>
          </ac:spMkLst>
        </pc:spChg>
        <pc:spChg chg="add">
          <ac:chgData name="Clare Pope" userId="09a227a9-5dfd-4cdd-9c0e-d4e32a9fb639" providerId="ADAL" clId="{4D1C9245-425D-49F8-8707-CC06598AA15D}" dt="2024-05-10T08:57:15.637" v="4210" actId="26606"/>
          <ac:spMkLst>
            <pc:docMk/>
            <pc:sldMk cId="112352364" sldId="304"/>
            <ac:spMk id="37" creationId="{AF38CBB2-04B5-4ED2-92CA-ABA779049DEA}"/>
          </ac:spMkLst>
        </pc:spChg>
        <pc:spChg chg="add">
          <ac:chgData name="Clare Pope" userId="09a227a9-5dfd-4cdd-9c0e-d4e32a9fb639" providerId="ADAL" clId="{4D1C9245-425D-49F8-8707-CC06598AA15D}" dt="2024-05-10T08:57:15.637" v="4210" actId="26606"/>
          <ac:spMkLst>
            <pc:docMk/>
            <pc:sldMk cId="112352364" sldId="304"/>
            <ac:spMk id="39" creationId="{A81BF76C-52E4-494B-86F2-4CBAC20E3856}"/>
          </ac:spMkLst>
        </pc:spChg>
        <pc:spChg chg="add del">
          <ac:chgData name="Clare Pope" userId="09a227a9-5dfd-4cdd-9c0e-d4e32a9fb639" providerId="ADAL" clId="{4D1C9245-425D-49F8-8707-CC06598AA15D}" dt="2024-05-10T08:57:12.229" v="4207" actId="26606"/>
          <ac:spMkLst>
            <pc:docMk/>
            <pc:sldMk cId="112352364" sldId="304"/>
            <ac:spMk id="40" creationId="{742C14A9-3617-46DD-9FC4-ED828A7D3E6F}"/>
          </ac:spMkLst>
        </pc:spChg>
        <pc:spChg chg="add del">
          <ac:chgData name="Clare Pope" userId="09a227a9-5dfd-4cdd-9c0e-d4e32a9fb639" providerId="ADAL" clId="{4D1C9245-425D-49F8-8707-CC06598AA15D}" dt="2024-05-10T08:57:12.229" v="4207" actId="26606"/>
          <ac:spMkLst>
            <pc:docMk/>
            <pc:sldMk cId="112352364" sldId="304"/>
            <ac:spMk id="44" creationId="{19E5CB6C-D5A1-44AB-BAD0-E76C67ED2802}"/>
          </ac:spMkLst>
        </pc:spChg>
        <pc:grpChg chg="add del">
          <ac:chgData name="Clare Pope" userId="09a227a9-5dfd-4cdd-9c0e-d4e32a9fb639" providerId="ADAL" clId="{4D1C9245-425D-49F8-8707-CC06598AA15D}" dt="2024-05-10T08:57:15.637" v="4210" actId="26606"/>
          <ac:grpSpMkLst>
            <pc:docMk/>
            <pc:sldMk cId="112352364" sldId="304"/>
            <ac:grpSpMk id="33" creationId="{7B733C3F-9682-42F2-95C8-440BBDB77DE1}"/>
          </ac:grpSpMkLst>
        </pc:grpChg>
        <pc:grpChg chg="add">
          <ac:chgData name="Clare Pope" userId="09a227a9-5dfd-4cdd-9c0e-d4e32a9fb639" providerId="ADAL" clId="{4D1C9245-425D-49F8-8707-CC06598AA15D}" dt="2024-05-10T08:57:15.637" v="4210" actId="26606"/>
          <ac:grpSpMkLst>
            <pc:docMk/>
            <pc:sldMk cId="112352364" sldId="304"/>
            <ac:grpSpMk id="41" creationId="{CD0703AE-95DE-4C43-8272-BB33A5AD46D3}"/>
          </ac:grpSpMkLst>
        </pc:grpChg>
        <pc:picChg chg="del">
          <ac:chgData name="Clare Pope" userId="09a227a9-5dfd-4cdd-9c0e-d4e32a9fb639" providerId="ADAL" clId="{4D1C9245-425D-49F8-8707-CC06598AA15D}" dt="2024-05-10T08:08:31.299" v="2905" actId="21"/>
          <ac:picMkLst>
            <pc:docMk/>
            <pc:sldMk cId="112352364" sldId="304"/>
            <ac:picMk id="4" creationId="{C278A795-5B16-41E3-B6BB-D8C69C4D2D4F}"/>
          </ac:picMkLst>
        </pc:picChg>
        <pc:picChg chg="add del mod">
          <ac:chgData name="Clare Pope" userId="09a227a9-5dfd-4cdd-9c0e-d4e32a9fb639" providerId="ADAL" clId="{4D1C9245-425D-49F8-8707-CC06598AA15D}" dt="2024-05-10T08:56:34.781" v="4202" actId="21"/>
          <ac:picMkLst>
            <pc:docMk/>
            <pc:sldMk cId="112352364" sldId="304"/>
            <ac:picMk id="5" creationId="{943C0A71-51C2-42A1-2316-4EAA0FB6DE69}"/>
          </ac:picMkLst>
        </pc:picChg>
        <pc:picChg chg="add mod ord">
          <ac:chgData name="Clare Pope" userId="09a227a9-5dfd-4cdd-9c0e-d4e32a9fb639" providerId="ADAL" clId="{4D1C9245-425D-49F8-8707-CC06598AA15D}" dt="2024-05-10T08:57:15.637" v="4210" actId="26606"/>
          <ac:picMkLst>
            <pc:docMk/>
            <pc:sldMk cId="112352364" sldId="304"/>
            <ac:picMk id="6" creationId="{26B0B310-92F0-E363-B34E-8A55A8820170}"/>
          </ac:picMkLst>
        </pc:picChg>
        <pc:picChg chg="add mod">
          <ac:chgData name="Clare Pope" userId="09a227a9-5dfd-4cdd-9c0e-d4e32a9fb639" providerId="ADAL" clId="{4D1C9245-425D-49F8-8707-CC06598AA15D}" dt="2024-05-10T08:57:15.637" v="4210" actId="26606"/>
          <ac:picMkLst>
            <pc:docMk/>
            <pc:sldMk cId="112352364" sldId="304"/>
            <ac:picMk id="7" creationId="{BA6F228E-1354-01AB-0B44-747A41FBBDAD}"/>
          </ac:picMkLst>
        </pc:picChg>
        <pc:picChg chg="add del">
          <ac:chgData name="Clare Pope" userId="09a227a9-5dfd-4cdd-9c0e-d4e32a9fb639" providerId="ADAL" clId="{4D1C9245-425D-49F8-8707-CC06598AA15D}" dt="2024-05-10T08:57:12.229" v="4207" actId="26606"/>
          <ac:picMkLst>
            <pc:docMk/>
            <pc:sldMk cId="112352364" sldId="304"/>
            <ac:picMk id="46" creationId="{D5A16967-5C32-4A48-9F02-4F0228AC8DBA}"/>
          </ac:picMkLst>
        </pc:picChg>
        <pc:picChg chg="add">
          <ac:chgData name="Clare Pope" userId="09a227a9-5dfd-4cdd-9c0e-d4e32a9fb639" providerId="ADAL" clId="{4D1C9245-425D-49F8-8707-CC06598AA15D}" dt="2024-05-10T08:57:15.637" v="4210" actId="26606"/>
          <ac:picMkLst>
            <pc:docMk/>
            <pc:sldMk cId="112352364" sldId="304"/>
            <ac:picMk id="50" creationId="{0C24E7C2-F39B-4280-9B81-F15BBD93C3A9}"/>
          </ac:picMkLst>
        </pc:picChg>
        <pc:cxnChg chg="add">
          <ac:chgData name="Clare Pope" userId="09a227a9-5dfd-4cdd-9c0e-d4e32a9fb639" providerId="ADAL" clId="{4D1C9245-425D-49F8-8707-CC06598AA15D}" dt="2024-05-10T08:57:15.637" v="4210" actId="26606"/>
          <ac:cxnSpMkLst>
            <pc:docMk/>
            <pc:sldMk cId="112352364" sldId="304"/>
            <ac:cxnSpMk id="38" creationId="{99ECE436-E5C5-4600-9DAE-6A66A788E0DF}"/>
          </ac:cxnSpMkLst>
        </pc:cxnChg>
        <pc:cxnChg chg="add del">
          <ac:chgData name="Clare Pope" userId="09a227a9-5dfd-4cdd-9c0e-d4e32a9fb639" providerId="ADAL" clId="{4D1C9245-425D-49F8-8707-CC06598AA15D}" dt="2024-05-10T08:57:12.229" v="4207" actId="26606"/>
          <ac:cxnSpMkLst>
            <pc:docMk/>
            <pc:sldMk cId="112352364" sldId="304"/>
            <ac:cxnSpMk id="42" creationId="{19AB0109-1C89-41F0-9EDF-3DE017BE3F27}"/>
          </ac:cxnSpMkLst>
        </pc:cxnChg>
        <pc:cxnChg chg="add del">
          <ac:chgData name="Clare Pope" userId="09a227a9-5dfd-4cdd-9c0e-d4e32a9fb639" providerId="ADAL" clId="{4D1C9245-425D-49F8-8707-CC06598AA15D}" dt="2024-05-10T08:57:12.229" v="4207" actId="26606"/>
          <ac:cxnSpMkLst>
            <pc:docMk/>
            <pc:sldMk cId="112352364" sldId="304"/>
            <ac:cxnSpMk id="48" creationId="{942D078B-EF20-4DB1-AA1B-87F212C56A9A}"/>
          </ac:cxnSpMkLst>
        </pc:cxnChg>
        <pc:cxnChg chg="add">
          <ac:chgData name="Clare Pope" userId="09a227a9-5dfd-4cdd-9c0e-d4e32a9fb639" providerId="ADAL" clId="{4D1C9245-425D-49F8-8707-CC06598AA15D}" dt="2024-05-10T08:57:15.637" v="4210" actId="26606"/>
          <ac:cxnSpMkLst>
            <pc:docMk/>
            <pc:sldMk cId="112352364" sldId="304"/>
            <ac:cxnSpMk id="52" creationId="{F381DAA9-C4BA-4BB3-8F4B-3BC4B43EB336}"/>
          </ac:cxnSpMkLst>
        </pc:cxnChg>
      </pc:sldChg>
      <pc:sldChg chg="modSp mod ord">
        <pc:chgData name="Clare Pope" userId="09a227a9-5dfd-4cdd-9c0e-d4e32a9fb639" providerId="ADAL" clId="{4D1C9245-425D-49F8-8707-CC06598AA15D}" dt="2024-05-10T07:25:40.716" v="1563" actId="20577"/>
        <pc:sldMkLst>
          <pc:docMk/>
          <pc:sldMk cId="719966660" sldId="306"/>
        </pc:sldMkLst>
        <pc:spChg chg="mod">
          <ac:chgData name="Clare Pope" userId="09a227a9-5dfd-4cdd-9c0e-d4e32a9fb639" providerId="ADAL" clId="{4D1C9245-425D-49F8-8707-CC06598AA15D}" dt="2024-05-10T07:25:40.716" v="1563" actId="20577"/>
          <ac:spMkLst>
            <pc:docMk/>
            <pc:sldMk cId="719966660" sldId="306"/>
            <ac:spMk id="2" creationId="{D7B60FAE-0121-4A32-8918-CF28F57D1454}"/>
          </ac:spMkLst>
        </pc:spChg>
        <pc:spChg chg="mod">
          <ac:chgData name="Clare Pope" userId="09a227a9-5dfd-4cdd-9c0e-d4e32a9fb639" providerId="ADAL" clId="{4D1C9245-425D-49F8-8707-CC06598AA15D}" dt="2024-05-10T07:25:35.298" v="1529" actId="27636"/>
          <ac:spMkLst>
            <pc:docMk/>
            <pc:sldMk cId="719966660" sldId="306"/>
            <ac:spMk id="3" creationId="{E2D3C96F-7F49-4968-AF45-227AF0CF50C0}"/>
          </ac:spMkLst>
        </pc:spChg>
      </pc:sldChg>
      <pc:sldChg chg="modSp del mod">
        <pc:chgData name="Clare Pope" userId="09a227a9-5dfd-4cdd-9c0e-d4e32a9fb639" providerId="ADAL" clId="{4D1C9245-425D-49F8-8707-CC06598AA15D}" dt="2024-05-10T08:08:56.484" v="2911" actId="2696"/>
        <pc:sldMkLst>
          <pc:docMk/>
          <pc:sldMk cId="1621131455" sldId="307"/>
        </pc:sldMkLst>
        <pc:spChg chg="mod">
          <ac:chgData name="Clare Pope" userId="09a227a9-5dfd-4cdd-9c0e-d4e32a9fb639" providerId="ADAL" clId="{4D1C9245-425D-49F8-8707-CC06598AA15D}" dt="2024-05-10T07:30:35.604" v="1638" actId="20577"/>
          <ac:spMkLst>
            <pc:docMk/>
            <pc:sldMk cId="1621131455" sldId="307"/>
            <ac:spMk id="2" creationId="{20D37AAB-7D25-4AE4-A868-B3F881FFD1A8}"/>
          </ac:spMkLst>
        </pc:spChg>
        <pc:spChg chg="mod">
          <ac:chgData name="Clare Pope" userId="09a227a9-5dfd-4cdd-9c0e-d4e32a9fb639" providerId="ADAL" clId="{4D1C9245-425D-49F8-8707-CC06598AA15D}" dt="2024-05-10T07:30:51.353" v="1648" actId="20577"/>
          <ac:spMkLst>
            <pc:docMk/>
            <pc:sldMk cId="1621131455" sldId="307"/>
            <ac:spMk id="3" creationId="{084860C3-30E8-40FB-8716-A80ACDB5DD36}"/>
          </ac:spMkLst>
        </pc:spChg>
      </pc:sldChg>
      <pc:sldChg chg="modSp mod">
        <pc:chgData name="Clare Pope" userId="09a227a9-5dfd-4cdd-9c0e-d4e32a9fb639" providerId="ADAL" clId="{4D1C9245-425D-49F8-8707-CC06598AA15D}" dt="2024-05-10T08:18:45.037" v="3195" actId="5793"/>
        <pc:sldMkLst>
          <pc:docMk/>
          <pc:sldMk cId="4229839653" sldId="308"/>
        </pc:sldMkLst>
        <pc:spChg chg="mod">
          <ac:chgData name="Clare Pope" userId="09a227a9-5dfd-4cdd-9c0e-d4e32a9fb639" providerId="ADAL" clId="{4D1C9245-425D-49F8-8707-CC06598AA15D}" dt="2024-05-10T07:02:20.752" v="811" actId="20577"/>
          <ac:spMkLst>
            <pc:docMk/>
            <pc:sldMk cId="4229839653" sldId="308"/>
            <ac:spMk id="2" creationId="{AE129BC8-B4DB-4A0F-B752-DEEFDAE4A0A1}"/>
          </ac:spMkLst>
        </pc:spChg>
        <pc:spChg chg="mod">
          <ac:chgData name="Clare Pope" userId="09a227a9-5dfd-4cdd-9c0e-d4e32a9fb639" providerId="ADAL" clId="{4D1C9245-425D-49F8-8707-CC06598AA15D}" dt="2024-05-10T08:18:45.037" v="3195" actId="5793"/>
          <ac:spMkLst>
            <pc:docMk/>
            <pc:sldMk cId="4229839653" sldId="308"/>
            <ac:spMk id="3" creationId="{39077A9E-B985-44DE-9E0F-BBE21D6ED627}"/>
          </ac:spMkLst>
        </pc:spChg>
      </pc:sldChg>
      <pc:sldChg chg="del">
        <pc:chgData name="Clare Pope" userId="09a227a9-5dfd-4cdd-9c0e-d4e32a9fb639" providerId="ADAL" clId="{4D1C9245-425D-49F8-8707-CC06598AA15D}" dt="2024-05-09T15:20:28.016" v="26" actId="47"/>
        <pc:sldMkLst>
          <pc:docMk/>
          <pc:sldMk cId="3667778017" sldId="313"/>
        </pc:sldMkLst>
      </pc:sldChg>
      <pc:sldChg chg="modSp del mod">
        <pc:chgData name="Clare Pope" userId="09a227a9-5dfd-4cdd-9c0e-d4e32a9fb639" providerId="ADAL" clId="{4D1C9245-425D-49F8-8707-CC06598AA15D}" dt="2024-05-09T15:26:22.459" v="185" actId="2696"/>
        <pc:sldMkLst>
          <pc:docMk/>
          <pc:sldMk cId="3261770956" sldId="314"/>
        </pc:sldMkLst>
        <pc:spChg chg="mod">
          <ac:chgData name="Clare Pope" userId="09a227a9-5dfd-4cdd-9c0e-d4e32a9fb639" providerId="ADAL" clId="{4D1C9245-425D-49F8-8707-CC06598AA15D}" dt="2024-05-09T15:20:38.220" v="28" actId="27636"/>
          <ac:spMkLst>
            <pc:docMk/>
            <pc:sldMk cId="3261770956" sldId="314"/>
            <ac:spMk id="3" creationId="{286831E8-6A97-EF62-4758-486FC06BB412}"/>
          </ac:spMkLst>
        </pc:spChg>
      </pc:sldChg>
      <pc:sldChg chg="ord modNotesTx">
        <pc:chgData name="Clare Pope" userId="09a227a9-5dfd-4cdd-9c0e-d4e32a9fb639" providerId="ADAL" clId="{4D1C9245-425D-49F8-8707-CC06598AA15D}" dt="2024-05-10T07:45:21.692" v="2250" actId="20577"/>
        <pc:sldMkLst>
          <pc:docMk/>
          <pc:sldMk cId="3018969872" sldId="317"/>
        </pc:sldMkLst>
      </pc:sldChg>
      <pc:sldChg chg="addSp modSp mod ord modNotesTx">
        <pc:chgData name="Clare Pope" userId="09a227a9-5dfd-4cdd-9c0e-d4e32a9fb639" providerId="ADAL" clId="{4D1C9245-425D-49F8-8707-CC06598AA15D}" dt="2024-05-10T07:44:19.995" v="2075" actId="20577"/>
        <pc:sldMkLst>
          <pc:docMk/>
          <pc:sldMk cId="1638696243" sldId="318"/>
        </pc:sldMkLst>
        <pc:spChg chg="mod">
          <ac:chgData name="Clare Pope" userId="09a227a9-5dfd-4cdd-9c0e-d4e32a9fb639" providerId="ADAL" clId="{4D1C9245-425D-49F8-8707-CC06598AA15D}" dt="2024-05-10T07:44:19.995" v="2075" actId="20577"/>
          <ac:spMkLst>
            <pc:docMk/>
            <pc:sldMk cId="1638696243" sldId="318"/>
            <ac:spMk id="3" creationId="{E0817178-225A-791D-BADB-C07E0A7F98B6}"/>
          </ac:spMkLst>
        </pc:spChg>
        <pc:graphicFrameChg chg="mod">
          <ac:chgData name="Clare Pope" userId="09a227a9-5dfd-4cdd-9c0e-d4e32a9fb639" providerId="ADAL" clId="{4D1C9245-425D-49F8-8707-CC06598AA15D}" dt="2024-05-10T07:42:12.769" v="1940" actId="14100"/>
          <ac:graphicFrameMkLst>
            <pc:docMk/>
            <pc:sldMk cId="1638696243" sldId="318"/>
            <ac:graphicFrameMk id="4" creationId="{97B9788F-6C42-CBDB-6E38-FC5A8CE9AC12}"/>
          </ac:graphicFrameMkLst>
        </pc:graphicFrameChg>
        <pc:picChg chg="add mod">
          <ac:chgData name="Clare Pope" userId="09a227a9-5dfd-4cdd-9c0e-d4e32a9fb639" providerId="ADAL" clId="{4D1C9245-425D-49F8-8707-CC06598AA15D}" dt="2024-05-10T07:42:14.846" v="1943" actId="1076"/>
          <ac:picMkLst>
            <pc:docMk/>
            <pc:sldMk cId="1638696243" sldId="318"/>
            <ac:picMk id="5" creationId="{0F6967F5-A93D-38F1-7CDF-B084120A3B25}"/>
          </ac:picMkLst>
        </pc:picChg>
      </pc:sldChg>
      <pc:sldChg chg="modSp mod ord modNotesTx">
        <pc:chgData name="Clare Pope" userId="09a227a9-5dfd-4cdd-9c0e-d4e32a9fb639" providerId="ADAL" clId="{4D1C9245-425D-49F8-8707-CC06598AA15D}" dt="2024-05-10T09:00:29.943" v="4237" actId="27636"/>
        <pc:sldMkLst>
          <pc:docMk/>
          <pc:sldMk cId="716887228" sldId="319"/>
        </pc:sldMkLst>
        <pc:spChg chg="mod">
          <ac:chgData name="Clare Pope" userId="09a227a9-5dfd-4cdd-9c0e-d4e32a9fb639" providerId="ADAL" clId="{4D1C9245-425D-49F8-8707-CC06598AA15D}" dt="2024-05-10T09:00:29.943" v="4237" actId="27636"/>
          <ac:spMkLst>
            <pc:docMk/>
            <pc:sldMk cId="716887228" sldId="319"/>
            <ac:spMk id="6" creationId="{11E24A18-AE21-C450-1014-8B8202E5DC75}"/>
          </ac:spMkLst>
        </pc:spChg>
      </pc:sldChg>
      <pc:sldChg chg="modSp mod ord modNotesTx">
        <pc:chgData name="Clare Pope" userId="09a227a9-5dfd-4cdd-9c0e-d4e32a9fb639" providerId="ADAL" clId="{4D1C9245-425D-49F8-8707-CC06598AA15D}" dt="2024-05-10T09:01:01.389" v="4298" actId="20577"/>
        <pc:sldMkLst>
          <pc:docMk/>
          <pc:sldMk cId="1846602782" sldId="320"/>
        </pc:sldMkLst>
        <pc:spChg chg="mod">
          <ac:chgData name="Clare Pope" userId="09a227a9-5dfd-4cdd-9c0e-d4e32a9fb639" providerId="ADAL" clId="{4D1C9245-425D-49F8-8707-CC06598AA15D}" dt="2024-05-10T09:01:01.389" v="4298" actId="20577"/>
          <ac:spMkLst>
            <pc:docMk/>
            <pc:sldMk cId="1846602782" sldId="320"/>
            <ac:spMk id="3" creationId="{C89A89BB-4BFF-98EA-89EF-BBB03FDCBF97}"/>
          </ac:spMkLst>
        </pc:spChg>
      </pc:sldChg>
      <pc:sldChg chg="modSp mod ord">
        <pc:chgData name="Clare Pope" userId="09a227a9-5dfd-4cdd-9c0e-d4e32a9fb639" providerId="ADAL" clId="{4D1C9245-425D-49F8-8707-CC06598AA15D}" dt="2024-05-10T07:45:01.404" v="2162" actId="20577"/>
        <pc:sldMkLst>
          <pc:docMk/>
          <pc:sldMk cId="1024589753" sldId="321"/>
        </pc:sldMkLst>
        <pc:spChg chg="mod">
          <ac:chgData name="Clare Pope" userId="09a227a9-5dfd-4cdd-9c0e-d4e32a9fb639" providerId="ADAL" clId="{4D1C9245-425D-49F8-8707-CC06598AA15D}" dt="2024-05-10T07:45:01.404" v="2162" actId="20577"/>
          <ac:spMkLst>
            <pc:docMk/>
            <pc:sldMk cId="1024589753" sldId="321"/>
            <ac:spMk id="3" creationId="{798276D4-6E0E-635C-B808-25CF69FB803C}"/>
          </ac:spMkLst>
        </pc:spChg>
      </pc:sldChg>
      <pc:sldChg chg="del">
        <pc:chgData name="Clare Pope" userId="09a227a9-5dfd-4cdd-9c0e-d4e32a9fb639" providerId="ADAL" clId="{4D1C9245-425D-49F8-8707-CC06598AA15D}" dt="2024-05-09T15:23:23.436" v="47" actId="2696"/>
        <pc:sldMkLst>
          <pc:docMk/>
          <pc:sldMk cId="767948271" sldId="322"/>
        </pc:sldMkLst>
      </pc:sldChg>
      <pc:sldChg chg="addSp modSp new del mod setBg">
        <pc:chgData name="Clare Pope" userId="09a227a9-5dfd-4cdd-9c0e-d4e32a9fb639" providerId="ADAL" clId="{4D1C9245-425D-49F8-8707-CC06598AA15D}" dt="2024-05-10T07:30:15.348" v="1621" actId="47"/>
        <pc:sldMkLst>
          <pc:docMk/>
          <pc:sldMk cId="2366481169" sldId="323"/>
        </pc:sldMkLst>
        <pc:spChg chg="mod">
          <ac:chgData name="Clare Pope" userId="09a227a9-5dfd-4cdd-9c0e-d4e32a9fb639" providerId="ADAL" clId="{4D1C9245-425D-49F8-8707-CC06598AA15D}" dt="2024-05-09T15:17:15.515" v="7" actId="26606"/>
          <ac:spMkLst>
            <pc:docMk/>
            <pc:sldMk cId="2366481169" sldId="323"/>
            <ac:spMk id="2" creationId="{C0E318DC-FA2D-14BA-5D15-DCA869787E2C}"/>
          </ac:spMkLst>
        </pc:spChg>
        <pc:spChg chg="mod">
          <ac:chgData name="Clare Pope" userId="09a227a9-5dfd-4cdd-9c0e-d4e32a9fb639" providerId="ADAL" clId="{4D1C9245-425D-49F8-8707-CC06598AA15D}" dt="2024-05-09T15:17:15.515" v="7" actId="26606"/>
          <ac:spMkLst>
            <pc:docMk/>
            <pc:sldMk cId="2366481169" sldId="323"/>
            <ac:spMk id="3" creationId="{4F738FFE-BDCC-0CD2-382A-9266D133BA0C}"/>
          </ac:spMkLst>
        </pc:spChg>
        <pc:spChg chg="add">
          <ac:chgData name="Clare Pope" userId="09a227a9-5dfd-4cdd-9c0e-d4e32a9fb639" providerId="ADAL" clId="{4D1C9245-425D-49F8-8707-CC06598AA15D}" dt="2024-05-09T15:17:15.515" v="7" actId="26606"/>
          <ac:spMkLst>
            <pc:docMk/>
            <pc:sldMk cId="2366481169" sldId="323"/>
            <ac:spMk id="9" creationId="{021A4066-B261-49FE-952E-A0FE3EE75CD2}"/>
          </ac:spMkLst>
        </pc:spChg>
        <pc:spChg chg="add">
          <ac:chgData name="Clare Pope" userId="09a227a9-5dfd-4cdd-9c0e-d4e32a9fb639" providerId="ADAL" clId="{4D1C9245-425D-49F8-8707-CC06598AA15D}" dt="2024-05-09T15:17:15.515" v="7" actId="26606"/>
          <ac:spMkLst>
            <pc:docMk/>
            <pc:sldMk cId="2366481169" sldId="323"/>
            <ac:spMk id="13" creationId="{81958111-BC13-4D45-AB27-0C2C83F9BA64}"/>
          </ac:spMkLst>
        </pc:spChg>
        <pc:grpChg chg="add">
          <ac:chgData name="Clare Pope" userId="09a227a9-5dfd-4cdd-9c0e-d4e32a9fb639" providerId="ADAL" clId="{4D1C9245-425D-49F8-8707-CC06598AA15D}" dt="2024-05-09T15:17:15.515" v="7" actId="26606"/>
          <ac:grpSpMkLst>
            <pc:docMk/>
            <pc:sldMk cId="2366481169" sldId="323"/>
            <ac:grpSpMk id="15" creationId="{82188758-E18A-4CE5-9D03-F4BF5D887C3F}"/>
          </ac:grpSpMkLst>
        </pc:grpChg>
        <pc:picChg chg="add mod">
          <ac:chgData name="Clare Pope" userId="09a227a9-5dfd-4cdd-9c0e-d4e32a9fb639" providerId="ADAL" clId="{4D1C9245-425D-49F8-8707-CC06598AA15D}" dt="2024-05-09T15:17:15.515" v="7" actId="26606"/>
          <ac:picMkLst>
            <pc:docMk/>
            <pc:sldMk cId="2366481169" sldId="323"/>
            <ac:picMk id="4" creationId="{DDFEBCD1-77CD-8ECB-8DC2-03CE0A382378}"/>
          </ac:picMkLst>
        </pc:picChg>
        <pc:picChg chg="add">
          <ac:chgData name="Clare Pope" userId="09a227a9-5dfd-4cdd-9c0e-d4e32a9fb639" providerId="ADAL" clId="{4D1C9245-425D-49F8-8707-CC06598AA15D}" dt="2024-05-09T15:17:15.515" v="7" actId="26606"/>
          <ac:picMkLst>
            <pc:docMk/>
            <pc:sldMk cId="2366481169" sldId="323"/>
            <ac:picMk id="19" creationId="{D42F4933-2ECF-4EE5-BCE4-F19E3CA609FE}"/>
          </ac:picMkLst>
        </pc:picChg>
        <pc:cxnChg chg="add">
          <ac:chgData name="Clare Pope" userId="09a227a9-5dfd-4cdd-9c0e-d4e32a9fb639" providerId="ADAL" clId="{4D1C9245-425D-49F8-8707-CC06598AA15D}" dt="2024-05-09T15:17:15.515" v="7" actId="26606"/>
          <ac:cxnSpMkLst>
            <pc:docMk/>
            <pc:sldMk cId="2366481169" sldId="323"/>
            <ac:cxnSpMk id="11" creationId="{381B4579-E2EA-4BD7-94FF-0A0BEE135C6B}"/>
          </ac:cxnSpMkLst>
        </pc:cxnChg>
        <pc:cxnChg chg="add">
          <ac:chgData name="Clare Pope" userId="09a227a9-5dfd-4cdd-9c0e-d4e32a9fb639" providerId="ADAL" clId="{4D1C9245-425D-49F8-8707-CC06598AA15D}" dt="2024-05-09T15:17:15.515" v="7" actId="26606"/>
          <ac:cxnSpMkLst>
            <pc:docMk/>
            <pc:sldMk cId="2366481169" sldId="323"/>
            <ac:cxnSpMk id="21" creationId="{C6FAC23C-014D-4AC5-AD1B-36F7D0E7EF32}"/>
          </ac:cxnSpMkLst>
        </pc:cxnChg>
      </pc:sldChg>
      <pc:sldChg chg="addSp delSp modSp new mod setBg">
        <pc:chgData name="Clare Pope" userId="09a227a9-5dfd-4cdd-9c0e-d4e32a9fb639" providerId="ADAL" clId="{4D1C9245-425D-49F8-8707-CC06598AA15D}" dt="2024-05-10T08:58:58.512" v="4223" actId="20577"/>
        <pc:sldMkLst>
          <pc:docMk/>
          <pc:sldMk cId="436253409" sldId="324"/>
        </pc:sldMkLst>
        <pc:spChg chg="mod">
          <ac:chgData name="Clare Pope" userId="09a227a9-5dfd-4cdd-9c0e-d4e32a9fb639" providerId="ADAL" clId="{4D1C9245-425D-49F8-8707-CC06598AA15D}" dt="2024-05-09T15:21:21.004" v="35" actId="26606"/>
          <ac:spMkLst>
            <pc:docMk/>
            <pc:sldMk cId="436253409" sldId="324"/>
            <ac:spMk id="2" creationId="{3CF2A9D2-46A5-1DBA-5A6C-975D109C25CA}"/>
          </ac:spMkLst>
        </pc:spChg>
        <pc:spChg chg="mod">
          <ac:chgData name="Clare Pope" userId="09a227a9-5dfd-4cdd-9c0e-d4e32a9fb639" providerId="ADAL" clId="{4D1C9245-425D-49F8-8707-CC06598AA15D}" dt="2024-05-10T08:58:58.512" v="4223" actId="20577"/>
          <ac:spMkLst>
            <pc:docMk/>
            <pc:sldMk cId="436253409" sldId="324"/>
            <ac:spMk id="3" creationId="{6FE4E976-0EB7-81BB-D018-90075C203763}"/>
          </ac:spMkLst>
        </pc:spChg>
        <pc:spChg chg="add del">
          <ac:chgData name="Clare Pope" userId="09a227a9-5dfd-4cdd-9c0e-d4e32a9fb639" providerId="ADAL" clId="{4D1C9245-425D-49F8-8707-CC06598AA15D}" dt="2024-05-09T15:21:18.780" v="32" actId="26606"/>
          <ac:spMkLst>
            <pc:docMk/>
            <pc:sldMk cId="436253409" sldId="324"/>
            <ac:spMk id="9" creationId="{021A4066-B261-49FE-952E-A0FE3EE75CD2}"/>
          </ac:spMkLst>
        </pc:spChg>
        <pc:spChg chg="add del">
          <ac:chgData name="Clare Pope" userId="09a227a9-5dfd-4cdd-9c0e-d4e32a9fb639" providerId="ADAL" clId="{4D1C9245-425D-49F8-8707-CC06598AA15D}" dt="2024-05-09T15:21:18.780" v="32" actId="26606"/>
          <ac:spMkLst>
            <pc:docMk/>
            <pc:sldMk cId="436253409" sldId="324"/>
            <ac:spMk id="13" creationId="{81958111-BC13-4D45-AB27-0C2C83F9BA64}"/>
          </ac:spMkLst>
        </pc:spChg>
        <pc:spChg chg="add del">
          <ac:chgData name="Clare Pope" userId="09a227a9-5dfd-4cdd-9c0e-d4e32a9fb639" providerId="ADAL" clId="{4D1C9245-425D-49F8-8707-CC06598AA15D}" dt="2024-05-09T15:21:20.988" v="34" actId="26606"/>
          <ac:spMkLst>
            <pc:docMk/>
            <pc:sldMk cId="436253409" sldId="324"/>
            <ac:spMk id="24" creationId="{3193BA5C-B8F3-4972-BA54-014C48FAFA42}"/>
          </ac:spMkLst>
        </pc:spChg>
        <pc:spChg chg="add del">
          <ac:chgData name="Clare Pope" userId="09a227a9-5dfd-4cdd-9c0e-d4e32a9fb639" providerId="ADAL" clId="{4D1C9245-425D-49F8-8707-CC06598AA15D}" dt="2024-05-09T15:21:20.988" v="34" actId="26606"/>
          <ac:spMkLst>
            <pc:docMk/>
            <pc:sldMk cId="436253409" sldId="324"/>
            <ac:spMk id="26" creationId="{05B93327-222A-4DAC-9163-371BF44CDB0C}"/>
          </ac:spMkLst>
        </pc:spChg>
        <pc:spChg chg="add del">
          <ac:chgData name="Clare Pope" userId="09a227a9-5dfd-4cdd-9c0e-d4e32a9fb639" providerId="ADAL" clId="{4D1C9245-425D-49F8-8707-CC06598AA15D}" dt="2024-05-09T15:21:20.988" v="34" actId="26606"/>
          <ac:spMkLst>
            <pc:docMk/>
            <pc:sldMk cId="436253409" sldId="324"/>
            <ac:spMk id="30" creationId="{56388820-A63D-463C-9DBC-060A5ABE33B6}"/>
          </ac:spMkLst>
        </pc:spChg>
        <pc:spChg chg="add">
          <ac:chgData name="Clare Pope" userId="09a227a9-5dfd-4cdd-9c0e-d4e32a9fb639" providerId="ADAL" clId="{4D1C9245-425D-49F8-8707-CC06598AA15D}" dt="2024-05-09T15:21:21.004" v="35" actId="26606"/>
          <ac:spMkLst>
            <pc:docMk/>
            <pc:sldMk cId="436253409" sldId="324"/>
            <ac:spMk id="33" creationId="{021A4066-B261-49FE-952E-A0FE3EE75CD2}"/>
          </ac:spMkLst>
        </pc:spChg>
        <pc:spChg chg="add">
          <ac:chgData name="Clare Pope" userId="09a227a9-5dfd-4cdd-9c0e-d4e32a9fb639" providerId="ADAL" clId="{4D1C9245-425D-49F8-8707-CC06598AA15D}" dt="2024-05-09T15:21:21.004" v="35" actId="26606"/>
          <ac:spMkLst>
            <pc:docMk/>
            <pc:sldMk cId="436253409" sldId="324"/>
            <ac:spMk id="35" creationId="{81958111-BC13-4D45-AB27-0C2C83F9BA64}"/>
          </ac:spMkLst>
        </pc:spChg>
        <pc:grpChg chg="add del">
          <ac:chgData name="Clare Pope" userId="09a227a9-5dfd-4cdd-9c0e-d4e32a9fb639" providerId="ADAL" clId="{4D1C9245-425D-49F8-8707-CC06598AA15D}" dt="2024-05-09T15:21:18.780" v="32" actId="26606"/>
          <ac:grpSpMkLst>
            <pc:docMk/>
            <pc:sldMk cId="436253409" sldId="324"/>
            <ac:grpSpMk id="15" creationId="{82188758-E18A-4CE5-9D03-F4BF5D887C3F}"/>
          </ac:grpSpMkLst>
        </pc:grpChg>
        <pc:grpChg chg="add del">
          <ac:chgData name="Clare Pope" userId="09a227a9-5dfd-4cdd-9c0e-d4e32a9fb639" providerId="ADAL" clId="{4D1C9245-425D-49F8-8707-CC06598AA15D}" dt="2024-05-09T15:21:20.988" v="34" actId="26606"/>
          <ac:grpSpMkLst>
            <pc:docMk/>
            <pc:sldMk cId="436253409" sldId="324"/>
            <ac:grpSpMk id="27" creationId="{14EE34E3-F117-4487-8ACF-33DA65FA11B3}"/>
          </ac:grpSpMkLst>
        </pc:grpChg>
        <pc:grpChg chg="add">
          <ac:chgData name="Clare Pope" userId="09a227a9-5dfd-4cdd-9c0e-d4e32a9fb639" providerId="ADAL" clId="{4D1C9245-425D-49F8-8707-CC06598AA15D}" dt="2024-05-09T15:21:21.004" v="35" actId="26606"/>
          <ac:grpSpMkLst>
            <pc:docMk/>
            <pc:sldMk cId="436253409" sldId="324"/>
            <ac:grpSpMk id="36" creationId="{82188758-E18A-4CE5-9D03-F4BF5D887C3F}"/>
          </ac:grpSpMkLst>
        </pc:grpChg>
        <pc:picChg chg="add mod">
          <ac:chgData name="Clare Pope" userId="09a227a9-5dfd-4cdd-9c0e-d4e32a9fb639" providerId="ADAL" clId="{4D1C9245-425D-49F8-8707-CC06598AA15D}" dt="2024-05-09T15:22:02.274" v="37" actId="14100"/>
          <ac:picMkLst>
            <pc:docMk/>
            <pc:sldMk cId="436253409" sldId="324"/>
            <ac:picMk id="4" creationId="{49928811-42C4-79A7-44D1-C45697C26CB8}"/>
          </ac:picMkLst>
        </pc:picChg>
        <pc:picChg chg="add del">
          <ac:chgData name="Clare Pope" userId="09a227a9-5dfd-4cdd-9c0e-d4e32a9fb639" providerId="ADAL" clId="{4D1C9245-425D-49F8-8707-CC06598AA15D}" dt="2024-05-09T15:21:18.780" v="32" actId="26606"/>
          <ac:picMkLst>
            <pc:docMk/>
            <pc:sldMk cId="436253409" sldId="324"/>
            <ac:picMk id="19" creationId="{D42F4933-2ECF-4EE5-BCE4-F19E3CA609FE}"/>
          </ac:picMkLst>
        </pc:picChg>
        <pc:picChg chg="add del">
          <ac:chgData name="Clare Pope" userId="09a227a9-5dfd-4cdd-9c0e-d4e32a9fb639" providerId="ADAL" clId="{4D1C9245-425D-49F8-8707-CC06598AA15D}" dt="2024-05-09T15:21:20.988" v="34" actId="26606"/>
          <ac:picMkLst>
            <pc:docMk/>
            <pc:sldMk cId="436253409" sldId="324"/>
            <ac:picMk id="31" creationId="{C04ED70F-D6FD-4EB1-A171-D30F885FE73E}"/>
          </ac:picMkLst>
        </pc:picChg>
        <pc:picChg chg="add">
          <ac:chgData name="Clare Pope" userId="09a227a9-5dfd-4cdd-9c0e-d4e32a9fb639" providerId="ADAL" clId="{4D1C9245-425D-49F8-8707-CC06598AA15D}" dt="2024-05-09T15:21:21.004" v="35" actId="26606"/>
          <ac:picMkLst>
            <pc:docMk/>
            <pc:sldMk cId="436253409" sldId="324"/>
            <ac:picMk id="37" creationId="{D42F4933-2ECF-4EE5-BCE4-F19E3CA609FE}"/>
          </ac:picMkLst>
        </pc:picChg>
        <pc:cxnChg chg="add del">
          <ac:chgData name="Clare Pope" userId="09a227a9-5dfd-4cdd-9c0e-d4e32a9fb639" providerId="ADAL" clId="{4D1C9245-425D-49F8-8707-CC06598AA15D}" dt="2024-05-09T15:21:18.780" v="32" actId="26606"/>
          <ac:cxnSpMkLst>
            <pc:docMk/>
            <pc:sldMk cId="436253409" sldId="324"/>
            <ac:cxnSpMk id="11" creationId="{381B4579-E2EA-4BD7-94FF-0A0BEE135C6B}"/>
          </ac:cxnSpMkLst>
        </pc:cxnChg>
        <pc:cxnChg chg="add del">
          <ac:chgData name="Clare Pope" userId="09a227a9-5dfd-4cdd-9c0e-d4e32a9fb639" providerId="ADAL" clId="{4D1C9245-425D-49F8-8707-CC06598AA15D}" dt="2024-05-09T15:21:18.780" v="32" actId="26606"/>
          <ac:cxnSpMkLst>
            <pc:docMk/>
            <pc:sldMk cId="436253409" sldId="324"/>
            <ac:cxnSpMk id="21" creationId="{C6FAC23C-014D-4AC5-AD1B-36F7D0E7EF32}"/>
          </ac:cxnSpMkLst>
        </pc:cxnChg>
        <pc:cxnChg chg="add del">
          <ac:chgData name="Clare Pope" userId="09a227a9-5dfd-4cdd-9c0e-d4e32a9fb639" providerId="ADAL" clId="{4D1C9245-425D-49F8-8707-CC06598AA15D}" dt="2024-05-09T15:21:20.988" v="34" actId="26606"/>
          <ac:cxnSpMkLst>
            <pc:docMk/>
            <pc:sldMk cId="436253409" sldId="324"/>
            <ac:cxnSpMk id="23" creationId="{DA26CAE9-74C4-4EDD-8A80-77F79EAA86F4}"/>
          </ac:cxnSpMkLst>
        </pc:cxnChg>
        <pc:cxnChg chg="add del">
          <ac:chgData name="Clare Pope" userId="09a227a9-5dfd-4cdd-9c0e-d4e32a9fb639" providerId="ADAL" clId="{4D1C9245-425D-49F8-8707-CC06598AA15D}" dt="2024-05-09T15:21:20.988" v="34" actId="26606"/>
          <ac:cxnSpMkLst>
            <pc:docMk/>
            <pc:sldMk cId="436253409" sldId="324"/>
            <ac:cxnSpMk id="25" creationId="{D7162BAB-C25E-4CE9-B87C-F118DC7E7C22}"/>
          </ac:cxnSpMkLst>
        </pc:cxnChg>
        <pc:cxnChg chg="add">
          <ac:chgData name="Clare Pope" userId="09a227a9-5dfd-4cdd-9c0e-d4e32a9fb639" providerId="ADAL" clId="{4D1C9245-425D-49F8-8707-CC06598AA15D}" dt="2024-05-09T15:21:21.004" v="35" actId="26606"/>
          <ac:cxnSpMkLst>
            <pc:docMk/>
            <pc:sldMk cId="436253409" sldId="324"/>
            <ac:cxnSpMk id="34" creationId="{381B4579-E2EA-4BD7-94FF-0A0BEE135C6B}"/>
          </ac:cxnSpMkLst>
        </pc:cxnChg>
        <pc:cxnChg chg="add">
          <ac:chgData name="Clare Pope" userId="09a227a9-5dfd-4cdd-9c0e-d4e32a9fb639" providerId="ADAL" clId="{4D1C9245-425D-49F8-8707-CC06598AA15D}" dt="2024-05-09T15:21:21.004" v="35" actId="26606"/>
          <ac:cxnSpMkLst>
            <pc:docMk/>
            <pc:sldMk cId="436253409" sldId="324"/>
            <ac:cxnSpMk id="38" creationId="{C6FAC23C-014D-4AC5-AD1B-36F7D0E7EF32}"/>
          </ac:cxnSpMkLst>
        </pc:cxnChg>
      </pc:sldChg>
      <pc:sldChg chg="modSp new del mod">
        <pc:chgData name="Clare Pope" userId="09a227a9-5dfd-4cdd-9c0e-d4e32a9fb639" providerId="ADAL" clId="{4D1C9245-425D-49F8-8707-CC06598AA15D}" dt="2024-05-10T07:27:02.063" v="1566" actId="47"/>
        <pc:sldMkLst>
          <pc:docMk/>
          <pc:sldMk cId="3759253513" sldId="325"/>
        </pc:sldMkLst>
        <pc:spChg chg="mod">
          <ac:chgData name="Clare Pope" userId="09a227a9-5dfd-4cdd-9c0e-d4e32a9fb639" providerId="ADAL" clId="{4D1C9245-425D-49F8-8707-CC06598AA15D}" dt="2024-05-09T15:18:34.602" v="12"/>
          <ac:spMkLst>
            <pc:docMk/>
            <pc:sldMk cId="3759253513" sldId="325"/>
            <ac:spMk id="2" creationId="{6BC3F1FF-0AE1-8DFB-D861-72187C949A81}"/>
          </ac:spMkLst>
        </pc:spChg>
        <pc:spChg chg="mod">
          <ac:chgData name="Clare Pope" userId="09a227a9-5dfd-4cdd-9c0e-d4e32a9fb639" providerId="ADAL" clId="{4D1C9245-425D-49F8-8707-CC06598AA15D}" dt="2024-05-09T15:18:47.045" v="14" actId="27636"/>
          <ac:spMkLst>
            <pc:docMk/>
            <pc:sldMk cId="3759253513" sldId="325"/>
            <ac:spMk id="3" creationId="{708A9FC4-9737-DFE5-5999-4FF57B09B53C}"/>
          </ac:spMkLst>
        </pc:spChg>
      </pc:sldChg>
      <pc:sldChg chg="addSp delSp modSp new mod setBg">
        <pc:chgData name="Clare Pope" userId="09a227a9-5dfd-4cdd-9c0e-d4e32a9fb639" providerId="ADAL" clId="{4D1C9245-425D-49F8-8707-CC06598AA15D}" dt="2024-05-10T07:21:27.932" v="1226" actId="20577"/>
        <pc:sldMkLst>
          <pc:docMk/>
          <pc:sldMk cId="1424538097" sldId="326"/>
        </pc:sldMkLst>
        <pc:spChg chg="mod">
          <ac:chgData name="Clare Pope" userId="09a227a9-5dfd-4cdd-9c0e-d4e32a9fb639" providerId="ADAL" clId="{4D1C9245-425D-49F8-8707-CC06598AA15D}" dt="2024-05-09T15:22:16.415" v="38" actId="26606"/>
          <ac:spMkLst>
            <pc:docMk/>
            <pc:sldMk cId="1424538097" sldId="326"/>
            <ac:spMk id="2" creationId="{C843FB8F-7AEF-5733-AD4C-288EAB88E43D}"/>
          </ac:spMkLst>
        </pc:spChg>
        <pc:spChg chg="del mod">
          <ac:chgData name="Clare Pope" userId="09a227a9-5dfd-4cdd-9c0e-d4e32a9fb639" providerId="ADAL" clId="{4D1C9245-425D-49F8-8707-CC06598AA15D}" dt="2024-05-09T15:22:16.415" v="38" actId="26606"/>
          <ac:spMkLst>
            <pc:docMk/>
            <pc:sldMk cId="1424538097" sldId="326"/>
            <ac:spMk id="3" creationId="{2DABD3A2-8D1E-3C16-6332-62B806E6FD75}"/>
          </ac:spMkLst>
        </pc:spChg>
        <pc:spChg chg="add">
          <ac:chgData name="Clare Pope" userId="09a227a9-5dfd-4cdd-9c0e-d4e32a9fb639" providerId="ADAL" clId="{4D1C9245-425D-49F8-8707-CC06598AA15D}" dt="2024-05-09T15:22:16.415" v="38" actId="26606"/>
          <ac:spMkLst>
            <pc:docMk/>
            <pc:sldMk cId="1424538097" sldId="326"/>
            <ac:spMk id="9" creationId="{482E7304-2AC2-4A5C-924D-A6AC3FFC5EAC}"/>
          </ac:spMkLst>
        </pc:spChg>
        <pc:spChg chg="add">
          <ac:chgData name="Clare Pope" userId="09a227a9-5dfd-4cdd-9c0e-d4e32a9fb639" providerId="ADAL" clId="{4D1C9245-425D-49F8-8707-CC06598AA15D}" dt="2024-05-09T15:22:16.415" v="38" actId="26606"/>
          <ac:spMkLst>
            <pc:docMk/>
            <pc:sldMk cId="1424538097" sldId="326"/>
            <ac:spMk id="13" creationId="{A3C183B1-1D4B-4E3D-A02E-A426E3BFA016}"/>
          </ac:spMkLst>
        </pc:spChg>
        <pc:graphicFrameChg chg="add mod modGraphic">
          <ac:chgData name="Clare Pope" userId="09a227a9-5dfd-4cdd-9c0e-d4e32a9fb639" providerId="ADAL" clId="{4D1C9245-425D-49F8-8707-CC06598AA15D}" dt="2024-05-10T07:21:27.932" v="1226" actId="20577"/>
          <ac:graphicFrameMkLst>
            <pc:docMk/>
            <pc:sldMk cId="1424538097" sldId="326"/>
            <ac:graphicFrameMk id="5" creationId="{310E8FD0-0312-0661-B11E-549F59D11B96}"/>
          </ac:graphicFrameMkLst>
        </pc:graphicFrameChg>
        <pc:cxnChg chg="add">
          <ac:chgData name="Clare Pope" userId="09a227a9-5dfd-4cdd-9c0e-d4e32a9fb639" providerId="ADAL" clId="{4D1C9245-425D-49F8-8707-CC06598AA15D}" dt="2024-05-09T15:22:16.415" v="38" actId="26606"/>
          <ac:cxnSpMkLst>
            <pc:docMk/>
            <pc:sldMk cId="1424538097" sldId="326"/>
            <ac:cxnSpMk id="11" creationId="{D259FEF2-F6A5-442F-BA10-4E39EECD0ABE}"/>
          </ac:cxnSpMkLst>
        </pc:cxnChg>
      </pc:sldChg>
      <pc:sldChg chg="addSp modSp new mod setBg">
        <pc:chgData name="Clare Pope" userId="09a227a9-5dfd-4cdd-9c0e-d4e32a9fb639" providerId="ADAL" clId="{4D1C9245-425D-49F8-8707-CC06598AA15D}" dt="2024-05-10T08:42:40.079" v="4099" actId="20577"/>
        <pc:sldMkLst>
          <pc:docMk/>
          <pc:sldMk cId="3907798401" sldId="327"/>
        </pc:sldMkLst>
        <pc:spChg chg="mod">
          <ac:chgData name="Clare Pope" userId="09a227a9-5dfd-4cdd-9c0e-d4e32a9fb639" providerId="ADAL" clId="{4D1C9245-425D-49F8-8707-CC06598AA15D}" dt="2024-05-10T08:42:29.738" v="4088" actId="26606"/>
          <ac:spMkLst>
            <pc:docMk/>
            <pc:sldMk cId="3907798401" sldId="327"/>
            <ac:spMk id="2" creationId="{CAD098D2-8DD6-ED41-B0C9-F0DB2B510CDF}"/>
          </ac:spMkLst>
        </pc:spChg>
        <pc:spChg chg="mod">
          <ac:chgData name="Clare Pope" userId="09a227a9-5dfd-4cdd-9c0e-d4e32a9fb639" providerId="ADAL" clId="{4D1C9245-425D-49F8-8707-CC06598AA15D}" dt="2024-05-10T08:42:40.079" v="4099" actId="20577"/>
          <ac:spMkLst>
            <pc:docMk/>
            <pc:sldMk cId="3907798401" sldId="327"/>
            <ac:spMk id="3" creationId="{5FBCF8D6-3F8B-303B-C75C-BDB9FEA0FAB4}"/>
          </ac:spMkLst>
        </pc:spChg>
        <pc:picChg chg="add mod">
          <ac:chgData name="Clare Pope" userId="09a227a9-5dfd-4cdd-9c0e-d4e32a9fb639" providerId="ADAL" clId="{4D1C9245-425D-49F8-8707-CC06598AA15D}" dt="2024-05-10T08:42:29.738" v="4088" actId="26606"/>
          <ac:picMkLst>
            <pc:docMk/>
            <pc:sldMk cId="3907798401" sldId="327"/>
            <ac:picMk id="4" creationId="{936BD0DA-2EFA-1A8B-C5A6-C9CBD8FC9FC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tulsbuac-my.sharepoint.com/personal/popec3_lsbu_ac_uk/Documents/PhD%20Phase%201%20Data%20Outcome%20Measures%20Full%2082%20Data%20Sets%20plus%20Groups%201-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tulsbuac-my.sharepoint.com/personal/popec3_lsbu_ac_uk/Documents/PhD%20Phase%201%20Data%20Outcome%20Measures%20Full%2082%20Data%20Sets%20plus%20Groups%201-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tulsbuac-my.sharepoint.com/personal/popec3_lsbu_ac_uk/Documents/PhD%20Phase%201%20Data%20Outcome%20Measures%20Full%2082%20Data%20Sets%20plus%20Groups%201-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tulsbuac-my.sharepoint.com/personal/popec3_lsbu_ac_uk/Documents/PhD%20Phase%201%20Data%20Outcome%20Measures%20Full%2082%20Data%20Sets%20plus%20Groups%201-4.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lumMod val="75000"/>
                    <a:lumOff val="25000"/>
                  </a:sysClr>
                </a:solidFill>
                <a:latin typeface="+mn-lt"/>
                <a:ea typeface="+mn-ea"/>
                <a:cs typeface="+mn-cs"/>
              </a:defRPr>
            </a:pPr>
            <a:r>
              <a:rPr lang="en-US" sz="1800" b="1" i="0" u="none" strike="noStrike" kern="1200" baseline="0">
                <a:solidFill>
                  <a:sysClr val="windowText" lastClr="000000">
                    <a:lumMod val="75000"/>
                    <a:lumOff val="25000"/>
                  </a:sysClr>
                </a:solidFill>
              </a:rPr>
              <a:t>WEMWBS Across Sub-Groups</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lumMod val="75000"/>
                  <a:lumOff val="25000"/>
                </a:sysClr>
              </a:solidFill>
              <a:latin typeface="+mn-lt"/>
              <a:ea typeface="+mn-ea"/>
              <a:cs typeface="+mn-cs"/>
            </a:defRPr>
          </a:pPr>
          <a:endParaRPr lang="en-US"/>
        </a:p>
      </c:txPr>
    </c:title>
    <c:autoTitleDeleted val="0"/>
    <c:plotArea>
      <c:layout/>
      <c:barChart>
        <c:barDir val="col"/>
        <c:grouping val="stacked"/>
        <c:varyColors val="0"/>
        <c:ser>
          <c:idx val="0"/>
          <c:order val="0"/>
          <c:tx>
            <c:strRef>
              <c:f>'[PhD Phase 1 Data Outcome Measures Full 82 Data Sets plus Groups 1-4.xlsx]Group 4'!$B$40</c:f>
              <c:strCache>
                <c:ptCount val="1"/>
                <c:pt idx="0">
                  <c:v>Low</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'[PhD Phase 1 Data Outcome Measures Full 82 Data Sets plus Groups 1-4.xlsx]Group 4'!$A$41:$A$44</c:f>
              <c:strCache>
                <c:ptCount val="4"/>
                <c:pt idx="0">
                  <c:v>Group 1</c:v>
                </c:pt>
                <c:pt idx="1">
                  <c:v>Group 2</c:v>
                </c:pt>
                <c:pt idx="2">
                  <c:v>Group 3</c:v>
                </c:pt>
                <c:pt idx="3">
                  <c:v>Group 4</c:v>
                </c:pt>
              </c:strCache>
            </c:strRef>
          </c:cat>
          <c:val>
            <c:numRef>
              <c:f>'[PhD Phase 1 Data Outcome Measures Full 82 Data Sets plus Groups 1-4.xlsx]Group 4'!$B$41:$B$44</c:f>
              <c:numCache>
                <c:formatCode>0%</c:formatCode>
                <c:ptCount val="4"/>
                <c:pt idx="0">
                  <c:v>0.36</c:v>
                </c:pt>
                <c:pt idx="1">
                  <c:v>0.35</c:v>
                </c:pt>
                <c:pt idx="2">
                  <c:v>0.43</c:v>
                </c:pt>
                <c:pt idx="3">
                  <c:v>0.47</c:v>
                </c:pt>
              </c:numCache>
            </c:numRef>
          </c:val>
          <c:extLst>
            <c:ext xmlns:c16="http://schemas.microsoft.com/office/drawing/2014/chart" uri="{C3380CC4-5D6E-409C-BE32-E72D297353CC}">
              <c16:uniqueId val="{00000000-87C8-4077-A92D-B722F2B114B5}"/>
            </c:ext>
          </c:extLst>
        </c:ser>
        <c:ser>
          <c:idx val="1"/>
          <c:order val="1"/>
          <c:tx>
            <c:strRef>
              <c:f>'[PhD Phase 1 Data Outcome Measures Full 82 Data Sets plus Groups 1-4.xlsx]Group 4'!$C$40</c:f>
              <c:strCache>
                <c:ptCount val="1"/>
                <c:pt idx="0">
                  <c:v>Moderate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'[PhD Phase 1 Data Outcome Measures Full 82 Data Sets plus Groups 1-4.xlsx]Group 4'!$A$41:$A$44</c:f>
              <c:strCache>
                <c:ptCount val="4"/>
                <c:pt idx="0">
                  <c:v>Group 1</c:v>
                </c:pt>
                <c:pt idx="1">
                  <c:v>Group 2</c:v>
                </c:pt>
                <c:pt idx="2">
                  <c:v>Group 3</c:v>
                </c:pt>
                <c:pt idx="3">
                  <c:v>Group 4</c:v>
                </c:pt>
              </c:strCache>
            </c:strRef>
          </c:cat>
          <c:val>
            <c:numRef>
              <c:f>'[PhD Phase 1 Data Outcome Measures Full 82 Data Sets plus Groups 1-4.xlsx]Group 4'!$C$41:$C$44</c:f>
              <c:numCache>
                <c:formatCode>0%</c:formatCode>
                <c:ptCount val="4"/>
                <c:pt idx="0">
                  <c:v>0.6</c:v>
                </c:pt>
                <c:pt idx="1">
                  <c:v>0.56000000000000005</c:v>
                </c:pt>
                <c:pt idx="2">
                  <c:v>0.54</c:v>
                </c:pt>
                <c:pt idx="3">
                  <c:v>0.53</c:v>
                </c:pt>
              </c:numCache>
            </c:numRef>
          </c:val>
          <c:extLst>
            <c:ext xmlns:c16="http://schemas.microsoft.com/office/drawing/2014/chart" uri="{C3380CC4-5D6E-409C-BE32-E72D297353CC}">
              <c16:uniqueId val="{00000001-87C8-4077-A92D-B722F2B114B5}"/>
            </c:ext>
          </c:extLst>
        </c:ser>
        <c:ser>
          <c:idx val="2"/>
          <c:order val="2"/>
          <c:tx>
            <c:strRef>
              <c:f>'[PhD Phase 1 Data Outcome Measures Full 82 Data Sets plus Groups 1-4.xlsx]Group 4'!$D$40</c:f>
              <c:strCache>
                <c:ptCount val="1"/>
                <c:pt idx="0">
                  <c:v>High</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'[PhD Phase 1 Data Outcome Measures Full 82 Data Sets plus Groups 1-4.xlsx]Group 4'!$A$41:$A$44</c:f>
              <c:strCache>
                <c:ptCount val="4"/>
                <c:pt idx="0">
                  <c:v>Group 1</c:v>
                </c:pt>
                <c:pt idx="1">
                  <c:v>Group 2</c:v>
                </c:pt>
                <c:pt idx="2">
                  <c:v>Group 3</c:v>
                </c:pt>
                <c:pt idx="3">
                  <c:v>Group 4</c:v>
                </c:pt>
              </c:strCache>
            </c:strRef>
          </c:cat>
          <c:val>
            <c:numRef>
              <c:f>'[PhD Phase 1 Data Outcome Measures Full 82 Data Sets plus Groups 1-4.xlsx]Group 4'!$D$41:$D$44</c:f>
              <c:numCache>
                <c:formatCode>0%</c:formatCode>
                <c:ptCount val="4"/>
                <c:pt idx="0">
                  <c:v>0.04</c:v>
                </c:pt>
                <c:pt idx="1">
                  <c:v>0.08</c:v>
                </c:pt>
                <c:pt idx="2">
                  <c:v>0.03</c:v>
                </c:pt>
                <c:pt idx="3">
                  <c:v>0</c:v>
                </c:pt>
              </c:numCache>
            </c:numRef>
          </c:val>
          <c:extLst>
            <c:ext xmlns:c16="http://schemas.microsoft.com/office/drawing/2014/chart" uri="{C3380CC4-5D6E-409C-BE32-E72D297353CC}">
              <c16:uniqueId val="{00000002-87C8-4077-A92D-B722F2B114B5}"/>
            </c:ext>
          </c:extLst>
        </c:ser>
        <c:dLbls>
          <c:dLblPos val="ctr"/>
          <c:showLegendKey val="0"/>
          <c:showVal val="1"/>
          <c:showCatName val="0"/>
          <c:showSerName val="0"/>
          <c:showPercent val="0"/>
          <c:showBubbleSize val="0"/>
        </c:dLbls>
        <c:gapWidth val="150"/>
        <c:overlap val="100"/>
        <c:axId val="788084040"/>
        <c:axId val="788087280"/>
      </c:barChart>
      <c:catAx>
        <c:axId val="78808404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788087280"/>
        <c:crosses val="autoZero"/>
        <c:auto val="1"/>
        <c:lblAlgn val="ctr"/>
        <c:lblOffset val="100"/>
        <c:noMultiLvlLbl val="0"/>
      </c:catAx>
      <c:valAx>
        <c:axId val="7880872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78808404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AUDIT Across All Groups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stacked"/>
        <c:varyColors val="0"/>
        <c:ser>
          <c:idx val="0"/>
          <c:order val="0"/>
          <c:tx>
            <c:strRef>
              <c:f>'[PhD Phase 1 Data Outcome Measures Full 82 Data Sets plus Groups 1-4.xlsx]Charts and Tables Group 1'!$K$21</c:f>
              <c:strCache>
                <c:ptCount val="1"/>
                <c:pt idx="0">
                  <c:v>LOW RISK</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'[PhD Phase 1 Data Outcome Measures Full 82 Data Sets plus Groups 1-4.xlsx]Charts and Tables Group 1'!$J$22:$J$25</c:f>
              <c:strCache>
                <c:ptCount val="4"/>
                <c:pt idx="0">
                  <c:v>Group 1</c:v>
                </c:pt>
                <c:pt idx="1">
                  <c:v>Group 2</c:v>
                </c:pt>
                <c:pt idx="2">
                  <c:v>Group 3</c:v>
                </c:pt>
                <c:pt idx="3">
                  <c:v>Group 4</c:v>
                </c:pt>
              </c:strCache>
            </c:strRef>
          </c:cat>
          <c:val>
            <c:numRef>
              <c:f>'[PhD Phase 1 Data Outcome Measures Full 82 Data Sets plus Groups 1-4.xlsx]Charts and Tables Group 1'!$K$22:$K$25</c:f>
              <c:numCache>
                <c:formatCode>0%</c:formatCode>
                <c:ptCount val="4"/>
                <c:pt idx="0">
                  <c:v>0.6</c:v>
                </c:pt>
                <c:pt idx="1">
                  <c:v>0.56000000000000005</c:v>
                </c:pt>
                <c:pt idx="2">
                  <c:v>0.71</c:v>
                </c:pt>
                <c:pt idx="3">
                  <c:v>0.75</c:v>
                </c:pt>
              </c:numCache>
            </c:numRef>
          </c:val>
          <c:extLst>
            <c:ext xmlns:c16="http://schemas.microsoft.com/office/drawing/2014/chart" uri="{C3380CC4-5D6E-409C-BE32-E72D297353CC}">
              <c16:uniqueId val="{00000000-2D98-4FC2-8EE8-3DA24337691C}"/>
            </c:ext>
          </c:extLst>
        </c:ser>
        <c:ser>
          <c:idx val="1"/>
          <c:order val="1"/>
          <c:tx>
            <c:strRef>
              <c:f>'[PhD Phase 1 Data Outcome Measures Full 82 Data Sets plus Groups 1-4.xlsx]Charts and Tables Group 1'!$L$21</c:f>
              <c:strCache>
                <c:ptCount val="1"/>
                <c:pt idx="0">
                  <c:v>INCREASING RISK</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'[PhD Phase 1 Data Outcome Measures Full 82 Data Sets plus Groups 1-4.xlsx]Charts and Tables Group 1'!$J$22:$J$25</c:f>
              <c:strCache>
                <c:ptCount val="4"/>
                <c:pt idx="0">
                  <c:v>Group 1</c:v>
                </c:pt>
                <c:pt idx="1">
                  <c:v>Group 2</c:v>
                </c:pt>
                <c:pt idx="2">
                  <c:v>Group 3</c:v>
                </c:pt>
                <c:pt idx="3">
                  <c:v>Group 4</c:v>
                </c:pt>
              </c:strCache>
            </c:strRef>
          </c:cat>
          <c:val>
            <c:numRef>
              <c:f>'[PhD Phase 1 Data Outcome Measures Full 82 Data Sets plus Groups 1-4.xlsx]Charts and Tables Group 1'!$L$22:$L$25</c:f>
              <c:numCache>
                <c:formatCode>0%</c:formatCode>
                <c:ptCount val="4"/>
                <c:pt idx="0">
                  <c:v>0.16</c:v>
                </c:pt>
                <c:pt idx="1">
                  <c:v>0.26</c:v>
                </c:pt>
                <c:pt idx="2">
                  <c:v>0.17</c:v>
                </c:pt>
                <c:pt idx="3">
                  <c:v>0.05</c:v>
                </c:pt>
              </c:numCache>
            </c:numRef>
          </c:val>
          <c:extLst>
            <c:ext xmlns:c16="http://schemas.microsoft.com/office/drawing/2014/chart" uri="{C3380CC4-5D6E-409C-BE32-E72D297353CC}">
              <c16:uniqueId val="{00000001-2D98-4FC2-8EE8-3DA24337691C}"/>
            </c:ext>
          </c:extLst>
        </c:ser>
        <c:ser>
          <c:idx val="2"/>
          <c:order val="2"/>
          <c:tx>
            <c:strRef>
              <c:f>'[PhD Phase 1 Data Outcome Measures Full 82 Data Sets plus Groups 1-4.xlsx]Charts and Tables Group 1'!$M$21</c:f>
              <c:strCache>
                <c:ptCount val="1"/>
                <c:pt idx="0">
                  <c:v>HIGHER RISK</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'[PhD Phase 1 Data Outcome Measures Full 82 Data Sets plus Groups 1-4.xlsx]Charts and Tables Group 1'!$J$22:$J$25</c:f>
              <c:strCache>
                <c:ptCount val="4"/>
                <c:pt idx="0">
                  <c:v>Group 1</c:v>
                </c:pt>
                <c:pt idx="1">
                  <c:v>Group 2</c:v>
                </c:pt>
                <c:pt idx="2">
                  <c:v>Group 3</c:v>
                </c:pt>
                <c:pt idx="3">
                  <c:v>Group 4</c:v>
                </c:pt>
              </c:strCache>
            </c:strRef>
          </c:cat>
          <c:val>
            <c:numRef>
              <c:f>'[PhD Phase 1 Data Outcome Measures Full 82 Data Sets plus Groups 1-4.xlsx]Charts and Tables Group 1'!$M$22:$M$25</c:f>
              <c:numCache>
                <c:formatCode>0%</c:formatCode>
                <c:ptCount val="4"/>
                <c:pt idx="0">
                  <c:v>0.12</c:v>
                </c:pt>
                <c:pt idx="1">
                  <c:v>0.09</c:v>
                </c:pt>
                <c:pt idx="2">
                  <c:v>0.06</c:v>
                </c:pt>
                <c:pt idx="3">
                  <c:v>0.1</c:v>
                </c:pt>
              </c:numCache>
            </c:numRef>
          </c:val>
          <c:extLst>
            <c:ext xmlns:c16="http://schemas.microsoft.com/office/drawing/2014/chart" uri="{C3380CC4-5D6E-409C-BE32-E72D297353CC}">
              <c16:uniqueId val="{00000002-2D98-4FC2-8EE8-3DA24337691C}"/>
            </c:ext>
          </c:extLst>
        </c:ser>
        <c:ser>
          <c:idx val="3"/>
          <c:order val="3"/>
          <c:tx>
            <c:strRef>
              <c:f>'[PhD Phase 1 Data Outcome Measures Full 82 Data Sets plus Groups 1-4.xlsx]Charts and Tables Group 1'!$N$21</c:f>
              <c:strCache>
                <c:ptCount val="1"/>
                <c:pt idx="0">
                  <c:v>POSSIBLE DEPENDANCE</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'[PhD Phase 1 Data Outcome Measures Full 82 Data Sets plus Groups 1-4.xlsx]Charts and Tables Group 1'!$J$22:$J$25</c:f>
              <c:strCache>
                <c:ptCount val="4"/>
                <c:pt idx="0">
                  <c:v>Group 1</c:v>
                </c:pt>
                <c:pt idx="1">
                  <c:v>Group 2</c:v>
                </c:pt>
                <c:pt idx="2">
                  <c:v>Group 3</c:v>
                </c:pt>
                <c:pt idx="3">
                  <c:v>Group 4</c:v>
                </c:pt>
              </c:strCache>
            </c:strRef>
          </c:cat>
          <c:val>
            <c:numRef>
              <c:f>'[PhD Phase 1 Data Outcome Measures Full 82 Data Sets plus Groups 1-4.xlsx]Charts and Tables Group 1'!$N$22:$N$25</c:f>
              <c:numCache>
                <c:formatCode>0%</c:formatCode>
                <c:ptCount val="4"/>
                <c:pt idx="0">
                  <c:v>0.12</c:v>
                </c:pt>
                <c:pt idx="1">
                  <c:v>0.09</c:v>
                </c:pt>
                <c:pt idx="2">
                  <c:v>0.06</c:v>
                </c:pt>
                <c:pt idx="3">
                  <c:v>0.1</c:v>
                </c:pt>
              </c:numCache>
            </c:numRef>
          </c:val>
          <c:extLst>
            <c:ext xmlns:c16="http://schemas.microsoft.com/office/drawing/2014/chart" uri="{C3380CC4-5D6E-409C-BE32-E72D297353CC}">
              <c16:uniqueId val="{00000003-2D98-4FC2-8EE8-3DA24337691C}"/>
            </c:ext>
          </c:extLst>
        </c:ser>
        <c:dLbls>
          <c:dLblPos val="ctr"/>
          <c:showLegendKey val="0"/>
          <c:showVal val="1"/>
          <c:showCatName val="0"/>
          <c:showSerName val="0"/>
          <c:showPercent val="0"/>
          <c:showBubbleSize val="0"/>
        </c:dLbls>
        <c:gapWidth val="150"/>
        <c:overlap val="100"/>
        <c:axId val="555725528"/>
        <c:axId val="555725888"/>
      </c:barChart>
      <c:catAx>
        <c:axId val="5557255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55725888"/>
        <c:crosses val="autoZero"/>
        <c:auto val="1"/>
        <c:lblAlgn val="ctr"/>
        <c:lblOffset val="100"/>
        <c:noMultiLvlLbl val="0"/>
      </c:catAx>
      <c:valAx>
        <c:axId val="5557258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55572552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800" b="1" i="0" u="none" strike="noStrike" kern="1200" baseline="0">
                <a:solidFill>
                  <a:sysClr val="windowText" lastClr="000000">
                    <a:lumMod val="75000"/>
                    <a:lumOff val="25000"/>
                  </a:sysClr>
                </a:solidFill>
              </a:rPr>
              <a:t>GAD- 7 Across All Groups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stacked"/>
        <c:varyColors val="0"/>
        <c:ser>
          <c:idx val="0"/>
          <c:order val="0"/>
          <c:tx>
            <c:strRef>
              <c:f>'[PhD Phase 1 Data Outcome Measures Full 82 Data Sets plus Groups 1-4.xlsx]Charts and Tables Group 1'!$K$36</c:f>
              <c:strCache>
                <c:ptCount val="1"/>
                <c:pt idx="0">
                  <c:v>Minimal</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'[PhD Phase 1 Data Outcome Measures Full 82 Data Sets plus Groups 1-4.xlsx]Charts and Tables Group 1'!$J$37:$J$40</c:f>
              <c:strCache>
                <c:ptCount val="4"/>
                <c:pt idx="0">
                  <c:v>Group 1</c:v>
                </c:pt>
                <c:pt idx="1">
                  <c:v>Group 2</c:v>
                </c:pt>
                <c:pt idx="2">
                  <c:v>Group 3</c:v>
                </c:pt>
                <c:pt idx="3">
                  <c:v>Group 4</c:v>
                </c:pt>
              </c:strCache>
            </c:strRef>
          </c:cat>
          <c:val>
            <c:numRef>
              <c:f>'[PhD Phase 1 Data Outcome Measures Full 82 Data Sets plus Groups 1-4.xlsx]Charts and Tables Group 1'!$K$37:$K$40</c:f>
              <c:numCache>
                <c:formatCode>0%</c:formatCode>
                <c:ptCount val="4"/>
                <c:pt idx="0">
                  <c:v>0.08</c:v>
                </c:pt>
                <c:pt idx="1">
                  <c:v>0.09</c:v>
                </c:pt>
                <c:pt idx="2">
                  <c:v>0.2</c:v>
                </c:pt>
                <c:pt idx="3">
                  <c:v>0.21</c:v>
                </c:pt>
              </c:numCache>
            </c:numRef>
          </c:val>
          <c:extLst>
            <c:ext xmlns:c16="http://schemas.microsoft.com/office/drawing/2014/chart" uri="{C3380CC4-5D6E-409C-BE32-E72D297353CC}">
              <c16:uniqueId val="{00000000-3D50-4597-AC73-26541F8C453F}"/>
            </c:ext>
          </c:extLst>
        </c:ser>
        <c:ser>
          <c:idx val="1"/>
          <c:order val="1"/>
          <c:tx>
            <c:strRef>
              <c:f>'[PhD Phase 1 Data Outcome Measures Full 82 Data Sets plus Groups 1-4.xlsx]Charts and Tables Group 1'!$L$36</c:f>
              <c:strCache>
                <c:ptCount val="1"/>
                <c:pt idx="0">
                  <c:v>Mild</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'[PhD Phase 1 Data Outcome Measures Full 82 Data Sets plus Groups 1-4.xlsx]Charts and Tables Group 1'!$J$37:$J$40</c:f>
              <c:strCache>
                <c:ptCount val="4"/>
                <c:pt idx="0">
                  <c:v>Group 1</c:v>
                </c:pt>
                <c:pt idx="1">
                  <c:v>Group 2</c:v>
                </c:pt>
                <c:pt idx="2">
                  <c:v>Group 3</c:v>
                </c:pt>
                <c:pt idx="3">
                  <c:v>Group 4</c:v>
                </c:pt>
              </c:strCache>
            </c:strRef>
          </c:cat>
          <c:val>
            <c:numRef>
              <c:f>'[PhD Phase 1 Data Outcome Measures Full 82 Data Sets plus Groups 1-4.xlsx]Charts and Tables Group 1'!$L$37:$L$40</c:f>
              <c:numCache>
                <c:formatCode>0%</c:formatCode>
                <c:ptCount val="4"/>
                <c:pt idx="0">
                  <c:v>0.16</c:v>
                </c:pt>
                <c:pt idx="1">
                  <c:v>0.23</c:v>
                </c:pt>
                <c:pt idx="2">
                  <c:v>0.17</c:v>
                </c:pt>
                <c:pt idx="3">
                  <c:v>0.05</c:v>
                </c:pt>
              </c:numCache>
            </c:numRef>
          </c:val>
          <c:extLst>
            <c:ext xmlns:c16="http://schemas.microsoft.com/office/drawing/2014/chart" uri="{C3380CC4-5D6E-409C-BE32-E72D297353CC}">
              <c16:uniqueId val="{00000001-3D50-4597-AC73-26541F8C453F}"/>
            </c:ext>
          </c:extLst>
        </c:ser>
        <c:ser>
          <c:idx val="2"/>
          <c:order val="2"/>
          <c:tx>
            <c:strRef>
              <c:f>'[PhD Phase 1 Data Outcome Measures Full 82 Data Sets plus Groups 1-4.xlsx]Charts and Tables Group 1'!$M$36</c:f>
              <c:strCache>
                <c:ptCount val="1"/>
                <c:pt idx="0">
                  <c:v>Moderate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'[PhD Phase 1 Data Outcome Measures Full 82 Data Sets plus Groups 1-4.xlsx]Charts and Tables Group 1'!$J$37:$J$40</c:f>
              <c:strCache>
                <c:ptCount val="4"/>
                <c:pt idx="0">
                  <c:v>Group 1</c:v>
                </c:pt>
                <c:pt idx="1">
                  <c:v>Group 2</c:v>
                </c:pt>
                <c:pt idx="2">
                  <c:v>Group 3</c:v>
                </c:pt>
                <c:pt idx="3">
                  <c:v>Group 4</c:v>
                </c:pt>
              </c:strCache>
            </c:strRef>
          </c:cat>
          <c:val>
            <c:numRef>
              <c:f>'[PhD Phase 1 Data Outcome Measures Full 82 Data Sets plus Groups 1-4.xlsx]Charts and Tables Group 1'!$M$37:$M$40</c:f>
              <c:numCache>
                <c:formatCode>0%</c:formatCode>
                <c:ptCount val="4"/>
                <c:pt idx="0">
                  <c:v>0.28000000000000003</c:v>
                </c:pt>
                <c:pt idx="1">
                  <c:v>0.18</c:v>
                </c:pt>
                <c:pt idx="2">
                  <c:v>0.26</c:v>
                </c:pt>
                <c:pt idx="3">
                  <c:v>0.37</c:v>
                </c:pt>
              </c:numCache>
            </c:numRef>
          </c:val>
          <c:extLst>
            <c:ext xmlns:c16="http://schemas.microsoft.com/office/drawing/2014/chart" uri="{C3380CC4-5D6E-409C-BE32-E72D297353CC}">
              <c16:uniqueId val="{00000002-3D50-4597-AC73-26541F8C453F}"/>
            </c:ext>
          </c:extLst>
        </c:ser>
        <c:ser>
          <c:idx val="3"/>
          <c:order val="3"/>
          <c:tx>
            <c:strRef>
              <c:f>'[PhD Phase 1 Data Outcome Measures Full 82 Data Sets plus Groups 1-4.xlsx]Charts and Tables Group 1'!$N$36</c:f>
              <c:strCache>
                <c:ptCount val="1"/>
                <c:pt idx="0">
                  <c:v>Severe</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'[PhD Phase 1 Data Outcome Measures Full 82 Data Sets plus Groups 1-4.xlsx]Charts and Tables Group 1'!$J$37:$J$40</c:f>
              <c:strCache>
                <c:ptCount val="4"/>
                <c:pt idx="0">
                  <c:v>Group 1</c:v>
                </c:pt>
                <c:pt idx="1">
                  <c:v>Group 2</c:v>
                </c:pt>
                <c:pt idx="2">
                  <c:v>Group 3</c:v>
                </c:pt>
                <c:pt idx="3">
                  <c:v>Group 4</c:v>
                </c:pt>
              </c:strCache>
            </c:strRef>
          </c:cat>
          <c:val>
            <c:numRef>
              <c:f>'[PhD Phase 1 Data Outcome Measures Full 82 Data Sets plus Groups 1-4.xlsx]Charts and Tables Group 1'!$N$37:$N$40</c:f>
              <c:numCache>
                <c:formatCode>0%</c:formatCode>
                <c:ptCount val="4"/>
                <c:pt idx="0">
                  <c:v>0.48</c:v>
                </c:pt>
                <c:pt idx="1">
                  <c:v>0.5</c:v>
                </c:pt>
                <c:pt idx="2">
                  <c:v>0.37</c:v>
                </c:pt>
                <c:pt idx="3">
                  <c:v>0.37</c:v>
                </c:pt>
              </c:numCache>
            </c:numRef>
          </c:val>
          <c:extLst>
            <c:ext xmlns:c16="http://schemas.microsoft.com/office/drawing/2014/chart" uri="{C3380CC4-5D6E-409C-BE32-E72D297353CC}">
              <c16:uniqueId val="{00000003-3D50-4597-AC73-26541F8C453F}"/>
            </c:ext>
          </c:extLst>
        </c:ser>
        <c:dLbls>
          <c:dLblPos val="ctr"/>
          <c:showLegendKey val="0"/>
          <c:showVal val="1"/>
          <c:showCatName val="0"/>
          <c:showSerName val="0"/>
          <c:showPercent val="0"/>
          <c:showBubbleSize val="0"/>
        </c:dLbls>
        <c:gapWidth val="150"/>
        <c:overlap val="100"/>
        <c:axId val="795161368"/>
        <c:axId val="795161728"/>
      </c:barChart>
      <c:catAx>
        <c:axId val="7951613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795161728"/>
        <c:crosses val="autoZero"/>
        <c:auto val="1"/>
        <c:lblAlgn val="ctr"/>
        <c:lblOffset val="100"/>
        <c:noMultiLvlLbl val="0"/>
      </c:catAx>
      <c:valAx>
        <c:axId val="7951617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79516136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2400" b="0" i="0" u="none" strike="noStrike" kern="1200" spc="0" baseline="0">
                <a:solidFill>
                  <a:sysClr val="windowText" lastClr="000000">
                    <a:lumMod val="65000"/>
                    <a:lumOff val="35000"/>
                  </a:sysClr>
                </a:solidFill>
              </a:rPr>
              <a:t>PTSD </a:t>
            </a:r>
            <a:r>
              <a:rPr lang="en-GB" sz="1800" b="0" i="0" u="none" strike="noStrike" kern="1200" spc="0" baseline="0">
                <a:solidFill>
                  <a:sysClr val="windowText" lastClr="000000">
                    <a:lumMod val="65000"/>
                    <a:lumOff val="35000"/>
                  </a:sysClr>
                </a:solidFill>
              </a:rPr>
              <a:t>ACROSS ALL GROUPS</a:t>
            </a:r>
            <a:endParaRPr lang="en-US" sz="2400" b="0" i="0" u="none" strike="noStrike" kern="1200" spc="0" baseline="0">
              <a:solidFill>
                <a:sysClr val="windowText" lastClr="000000">
                  <a:lumMod val="65000"/>
                  <a:lumOff val="35000"/>
                </a:sysClr>
              </a:solidFill>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6.1111111111111109E-2"/>
          <c:y val="0.2260648148148148"/>
          <c:w val="0.91666666666666652"/>
          <c:h val="0.54776684164479428"/>
        </c:manualLayout>
      </c:layout>
      <c:barChart>
        <c:barDir val="col"/>
        <c:grouping val="stacked"/>
        <c:varyColors val="0"/>
        <c:ser>
          <c:idx val="0"/>
          <c:order val="0"/>
          <c:tx>
            <c:strRef>
              <c:f>'[PhD Phase 1 Data Outcome Measures Full 82 Data Sets plus Groups 1-4.xlsx]Charts and Tables Group 1'!$K$50</c:f>
              <c:strCache>
                <c:ptCount val="1"/>
                <c:pt idx="0">
                  <c:v>Symptomatic</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'[PhD Phase 1 Data Outcome Measures Full 82 Data Sets plus Groups 1-4.xlsx]Charts and Tables Group 1'!$J$51:$J$54</c:f>
              <c:strCache>
                <c:ptCount val="4"/>
                <c:pt idx="0">
                  <c:v>Group 1</c:v>
                </c:pt>
                <c:pt idx="1">
                  <c:v>Group 2 </c:v>
                </c:pt>
                <c:pt idx="2">
                  <c:v>Group 3</c:v>
                </c:pt>
                <c:pt idx="3">
                  <c:v>Group 4 </c:v>
                </c:pt>
              </c:strCache>
            </c:strRef>
          </c:cat>
          <c:val>
            <c:numRef>
              <c:f>'[PhD Phase 1 Data Outcome Measures Full 82 Data Sets plus Groups 1-4.xlsx]Charts and Tables Group 1'!$K$51:$K$54</c:f>
              <c:numCache>
                <c:formatCode>0%</c:formatCode>
                <c:ptCount val="4"/>
                <c:pt idx="0">
                  <c:v>0.64</c:v>
                </c:pt>
                <c:pt idx="1">
                  <c:v>0.71</c:v>
                </c:pt>
                <c:pt idx="2">
                  <c:v>0.43</c:v>
                </c:pt>
                <c:pt idx="3">
                  <c:v>0.57999999999999996</c:v>
                </c:pt>
              </c:numCache>
            </c:numRef>
          </c:val>
          <c:extLst>
            <c:ext xmlns:c16="http://schemas.microsoft.com/office/drawing/2014/chart" uri="{C3380CC4-5D6E-409C-BE32-E72D297353CC}">
              <c16:uniqueId val="{00000000-99C9-4685-897F-DBEC4FFAAD07}"/>
            </c:ext>
          </c:extLst>
        </c:ser>
        <c:ser>
          <c:idx val="1"/>
          <c:order val="1"/>
          <c:tx>
            <c:strRef>
              <c:f>'[PhD Phase 1 Data Outcome Measures Full 82 Data Sets plus Groups 1-4.xlsx]Charts and Tables Group 1'!$L$50</c:f>
              <c:strCache>
                <c:ptCount val="1"/>
                <c:pt idx="0">
                  <c:v>Non-Symptomatic</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'[PhD Phase 1 Data Outcome Measures Full 82 Data Sets plus Groups 1-4.xlsx]Charts and Tables Group 1'!$J$51:$J$54</c:f>
              <c:strCache>
                <c:ptCount val="4"/>
                <c:pt idx="0">
                  <c:v>Group 1</c:v>
                </c:pt>
                <c:pt idx="1">
                  <c:v>Group 2 </c:v>
                </c:pt>
                <c:pt idx="2">
                  <c:v>Group 3</c:v>
                </c:pt>
                <c:pt idx="3">
                  <c:v>Group 4 </c:v>
                </c:pt>
              </c:strCache>
            </c:strRef>
          </c:cat>
          <c:val>
            <c:numRef>
              <c:f>'[PhD Phase 1 Data Outcome Measures Full 82 Data Sets plus Groups 1-4.xlsx]Charts and Tables Group 1'!$L$51:$L$54</c:f>
              <c:numCache>
                <c:formatCode>0%</c:formatCode>
                <c:ptCount val="4"/>
                <c:pt idx="0">
                  <c:v>0.36</c:v>
                </c:pt>
                <c:pt idx="1">
                  <c:v>0.28999999999999998</c:v>
                </c:pt>
                <c:pt idx="2">
                  <c:v>0.56999999999999995</c:v>
                </c:pt>
                <c:pt idx="3">
                  <c:v>0.42</c:v>
                </c:pt>
              </c:numCache>
            </c:numRef>
          </c:val>
          <c:extLst>
            <c:ext xmlns:c16="http://schemas.microsoft.com/office/drawing/2014/chart" uri="{C3380CC4-5D6E-409C-BE32-E72D297353CC}">
              <c16:uniqueId val="{00000001-99C9-4685-897F-DBEC4FFAAD07}"/>
            </c:ext>
          </c:extLst>
        </c:ser>
        <c:dLbls>
          <c:dLblPos val="ctr"/>
          <c:showLegendKey val="0"/>
          <c:showVal val="1"/>
          <c:showCatName val="0"/>
          <c:showSerName val="0"/>
          <c:showPercent val="0"/>
          <c:showBubbleSize val="0"/>
        </c:dLbls>
        <c:gapWidth val="150"/>
        <c:overlap val="100"/>
        <c:axId val="787877168"/>
        <c:axId val="787873928"/>
      </c:barChart>
      <c:catAx>
        <c:axId val="7878771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787873928"/>
        <c:crosses val="autoZero"/>
        <c:auto val="1"/>
        <c:lblAlgn val="ctr"/>
        <c:lblOffset val="100"/>
        <c:noMultiLvlLbl val="0"/>
      </c:catAx>
      <c:valAx>
        <c:axId val="7878739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78787716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UNIT COHESION ACROSS ALL GROUPS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stacked"/>
        <c:varyColors val="0"/>
        <c:ser>
          <c:idx val="0"/>
          <c:order val="0"/>
          <c:tx>
            <c:strRef>
              <c:f>'[PhD Phase 1 Data Outcome Measures Full 82 Data Sets plus Groups 1-4.xlsx]Charts and Tables Group 1'!$K$65</c:f>
              <c:strCache>
                <c:ptCount val="1"/>
                <c:pt idx="0">
                  <c:v>Low</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'[PhD Phase 1 Data Outcome Measures Full 82 Data Sets plus Groups 1-4.xlsx]Charts and Tables Group 1'!$J$66:$J$69</c:f>
              <c:strCache>
                <c:ptCount val="4"/>
                <c:pt idx="0">
                  <c:v>Group 1</c:v>
                </c:pt>
                <c:pt idx="1">
                  <c:v>Group 2</c:v>
                </c:pt>
                <c:pt idx="2">
                  <c:v>Group 3</c:v>
                </c:pt>
                <c:pt idx="3">
                  <c:v>Group 4</c:v>
                </c:pt>
              </c:strCache>
            </c:strRef>
          </c:cat>
          <c:val>
            <c:numRef>
              <c:f>'[PhD Phase 1 Data Outcome Measures Full 82 Data Sets plus Groups 1-4.xlsx]Charts and Tables Group 1'!$K$66:$K$69</c:f>
              <c:numCache>
                <c:formatCode>0%</c:formatCode>
                <c:ptCount val="4"/>
                <c:pt idx="0">
                  <c:v>0.4</c:v>
                </c:pt>
                <c:pt idx="1">
                  <c:v>0.53</c:v>
                </c:pt>
                <c:pt idx="2">
                  <c:v>0.51</c:v>
                </c:pt>
                <c:pt idx="3">
                  <c:v>0.47</c:v>
                </c:pt>
              </c:numCache>
            </c:numRef>
          </c:val>
          <c:extLst>
            <c:ext xmlns:c16="http://schemas.microsoft.com/office/drawing/2014/chart" uri="{C3380CC4-5D6E-409C-BE32-E72D297353CC}">
              <c16:uniqueId val="{00000000-E679-436F-AE9D-9790BDEB40AC}"/>
            </c:ext>
          </c:extLst>
        </c:ser>
        <c:ser>
          <c:idx val="1"/>
          <c:order val="1"/>
          <c:tx>
            <c:strRef>
              <c:f>'[PhD Phase 1 Data Outcome Measures Full 82 Data Sets plus Groups 1-4.xlsx]Charts and Tables Group 1'!$L$65</c:f>
              <c:strCache>
                <c:ptCount val="1"/>
                <c:pt idx="0">
                  <c:v>Medium</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'[PhD Phase 1 Data Outcome Measures Full 82 Data Sets plus Groups 1-4.xlsx]Charts and Tables Group 1'!$J$66:$J$69</c:f>
              <c:strCache>
                <c:ptCount val="4"/>
                <c:pt idx="0">
                  <c:v>Group 1</c:v>
                </c:pt>
                <c:pt idx="1">
                  <c:v>Group 2</c:v>
                </c:pt>
                <c:pt idx="2">
                  <c:v>Group 3</c:v>
                </c:pt>
                <c:pt idx="3">
                  <c:v>Group 4</c:v>
                </c:pt>
              </c:strCache>
            </c:strRef>
          </c:cat>
          <c:val>
            <c:numRef>
              <c:f>'[PhD Phase 1 Data Outcome Measures Full 82 Data Sets plus Groups 1-4.xlsx]Charts and Tables Group 1'!$L$66:$L$69</c:f>
              <c:numCache>
                <c:formatCode>0%</c:formatCode>
                <c:ptCount val="4"/>
                <c:pt idx="0">
                  <c:v>0.4</c:v>
                </c:pt>
                <c:pt idx="1">
                  <c:v>0.35</c:v>
                </c:pt>
                <c:pt idx="2">
                  <c:v>0.4</c:v>
                </c:pt>
                <c:pt idx="3">
                  <c:v>0.47</c:v>
                </c:pt>
              </c:numCache>
            </c:numRef>
          </c:val>
          <c:extLst>
            <c:ext xmlns:c16="http://schemas.microsoft.com/office/drawing/2014/chart" uri="{C3380CC4-5D6E-409C-BE32-E72D297353CC}">
              <c16:uniqueId val="{00000001-E679-436F-AE9D-9790BDEB40AC}"/>
            </c:ext>
          </c:extLst>
        </c:ser>
        <c:ser>
          <c:idx val="2"/>
          <c:order val="2"/>
          <c:tx>
            <c:strRef>
              <c:f>'[PhD Phase 1 Data Outcome Measures Full 82 Data Sets plus Groups 1-4.xlsx]Charts and Tables Group 1'!$M$65</c:f>
              <c:strCache>
                <c:ptCount val="1"/>
                <c:pt idx="0">
                  <c:v>High</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'[PhD Phase 1 Data Outcome Measures Full 82 Data Sets plus Groups 1-4.xlsx]Charts and Tables Group 1'!$J$66:$J$69</c:f>
              <c:strCache>
                <c:ptCount val="4"/>
                <c:pt idx="0">
                  <c:v>Group 1</c:v>
                </c:pt>
                <c:pt idx="1">
                  <c:v>Group 2</c:v>
                </c:pt>
                <c:pt idx="2">
                  <c:v>Group 3</c:v>
                </c:pt>
                <c:pt idx="3">
                  <c:v>Group 4</c:v>
                </c:pt>
              </c:strCache>
            </c:strRef>
          </c:cat>
          <c:val>
            <c:numRef>
              <c:f>'[PhD Phase 1 Data Outcome Measures Full 82 Data Sets plus Groups 1-4.xlsx]Charts and Tables Group 1'!$M$66:$M$69</c:f>
              <c:numCache>
                <c:formatCode>0%</c:formatCode>
                <c:ptCount val="4"/>
                <c:pt idx="0">
                  <c:v>0.2</c:v>
                </c:pt>
                <c:pt idx="1">
                  <c:v>0.12</c:v>
                </c:pt>
                <c:pt idx="2">
                  <c:v>0.09</c:v>
                </c:pt>
                <c:pt idx="3">
                  <c:v>0.06</c:v>
                </c:pt>
              </c:numCache>
            </c:numRef>
          </c:val>
          <c:extLst>
            <c:ext xmlns:c16="http://schemas.microsoft.com/office/drawing/2014/chart" uri="{C3380CC4-5D6E-409C-BE32-E72D297353CC}">
              <c16:uniqueId val="{00000002-E679-436F-AE9D-9790BDEB40AC}"/>
            </c:ext>
          </c:extLst>
        </c:ser>
        <c:dLbls>
          <c:dLblPos val="ctr"/>
          <c:showLegendKey val="0"/>
          <c:showVal val="1"/>
          <c:showCatName val="0"/>
          <c:showSerName val="0"/>
          <c:showPercent val="0"/>
          <c:showBubbleSize val="0"/>
        </c:dLbls>
        <c:gapWidth val="150"/>
        <c:overlap val="100"/>
        <c:axId val="947408224"/>
        <c:axId val="947409664"/>
      </c:barChart>
      <c:catAx>
        <c:axId val="9474082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947409664"/>
        <c:crosses val="autoZero"/>
        <c:auto val="1"/>
        <c:lblAlgn val="ctr"/>
        <c:lblOffset val="100"/>
        <c:noMultiLvlLbl val="0"/>
      </c:catAx>
      <c:valAx>
        <c:axId val="9474096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94740822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1B85B7-483A-4B2E-9004-494E19774B6A}"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403E5E7A-C3DC-4D18-B6A8-666DEF08BD97}">
      <dgm:prSet/>
      <dgm:spPr/>
      <dgm:t>
        <a:bodyPr/>
        <a:lstStyle/>
        <a:p>
          <a:r>
            <a:rPr lang="en-GB" dirty="0"/>
            <a:t>Whilst there was no evidence that participation in team sport improved overall well-being in this population, there was a difference in the other outcome measures for team sport and group exercise</a:t>
          </a:r>
          <a:endParaRPr lang="en-US" dirty="0"/>
        </a:p>
      </dgm:t>
    </dgm:pt>
    <dgm:pt modelId="{932370F0-871F-4D30-9AB2-DD776A22A5A0}" type="parTrans" cxnId="{66FC93FA-14D0-47ED-8CFE-80977D975A71}">
      <dgm:prSet/>
      <dgm:spPr/>
      <dgm:t>
        <a:bodyPr/>
        <a:lstStyle/>
        <a:p>
          <a:endParaRPr lang="en-US"/>
        </a:p>
      </dgm:t>
    </dgm:pt>
    <dgm:pt modelId="{3DD0FFA6-9D53-4659-BDE3-0B79DECC2C1C}" type="sibTrans" cxnId="{66FC93FA-14D0-47ED-8CFE-80977D975A71}">
      <dgm:prSet/>
      <dgm:spPr/>
      <dgm:t>
        <a:bodyPr/>
        <a:lstStyle/>
        <a:p>
          <a:endParaRPr lang="en-US"/>
        </a:p>
      </dgm:t>
    </dgm:pt>
    <dgm:pt modelId="{BC621228-FFEA-40BD-8D1D-A08DC8FE3299}">
      <dgm:prSet/>
      <dgm:spPr/>
      <dgm:t>
        <a:bodyPr/>
        <a:lstStyle/>
        <a:p>
          <a:r>
            <a:rPr lang="en-GB" dirty="0"/>
            <a:t>The population reported lower risk of disordered alcohol consumption*, lower levels of anxiety and fewer symptoms of PTSD</a:t>
          </a:r>
          <a:endParaRPr lang="en-US" dirty="0"/>
        </a:p>
      </dgm:t>
    </dgm:pt>
    <dgm:pt modelId="{6BDA6A49-814E-4D5A-A954-84290919EC42}" type="parTrans" cxnId="{3574807B-02FE-4967-BDC5-35D1DEDBD393}">
      <dgm:prSet/>
      <dgm:spPr/>
      <dgm:t>
        <a:bodyPr/>
        <a:lstStyle/>
        <a:p>
          <a:endParaRPr lang="en-US"/>
        </a:p>
      </dgm:t>
    </dgm:pt>
    <dgm:pt modelId="{D017962E-F43E-4A28-8C42-8C4F5C1541E3}" type="sibTrans" cxnId="{3574807B-02FE-4967-BDC5-35D1DEDBD393}">
      <dgm:prSet/>
      <dgm:spPr/>
      <dgm:t>
        <a:bodyPr/>
        <a:lstStyle/>
        <a:p>
          <a:endParaRPr lang="en-US"/>
        </a:p>
      </dgm:t>
    </dgm:pt>
    <dgm:pt modelId="{A7D68A52-CF2F-4269-B5F5-50E3A413472D}">
      <dgm:prSet/>
      <dgm:spPr/>
      <dgm:t>
        <a:bodyPr/>
        <a:lstStyle/>
        <a:p>
          <a:r>
            <a:rPr lang="en-GB" dirty="0"/>
            <a:t>Unit Cohesion-The results do not suggest a relationship between unit cohesion while serving and participation in group activity in this sample.  </a:t>
          </a:r>
          <a:endParaRPr lang="en-US" b="1" dirty="0">
            <a:solidFill>
              <a:srgbClr val="FF0000"/>
            </a:solidFill>
          </a:endParaRPr>
        </a:p>
      </dgm:t>
    </dgm:pt>
    <dgm:pt modelId="{29DA56C5-9A70-44E0-90F3-9546871A38F9}" type="parTrans" cxnId="{E8C9B806-4B89-4349-9328-E55AA6B3549F}">
      <dgm:prSet/>
      <dgm:spPr/>
      <dgm:t>
        <a:bodyPr/>
        <a:lstStyle/>
        <a:p>
          <a:endParaRPr lang="en-US"/>
        </a:p>
      </dgm:t>
    </dgm:pt>
    <dgm:pt modelId="{E2897CC5-8CA4-447D-AADF-D9D2CD3644CA}" type="sibTrans" cxnId="{E8C9B806-4B89-4349-9328-E55AA6B3549F}">
      <dgm:prSet/>
      <dgm:spPr/>
      <dgm:t>
        <a:bodyPr/>
        <a:lstStyle/>
        <a:p>
          <a:endParaRPr lang="en-US"/>
        </a:p>
      </dgm:t>
    </dgm:pt>
    <dgm:pt modelId="{2F4916A2-9076-4040-A703-E8DB89EAD7ED}" type="pres">
      <dgm:prSet presAssocID="{511B85B7-483A-4B2E-9004-494E19774B6A}" presName="outerComposite" presStyleCnt="0">
        <dgm:presLayoutVars>
          <dgm:chMax val="5"/>
          <dgm:dir/>
          <dgm:resizeHandles val="exact"/>
        </dgm:presLayoutVars>
      </dgm:prSet>
      <dgm:spPr/>
    </dgm:pt>
    <dgm:pt modelId="{3B6AB860-2A2F-4090-81BE-E9CAEE87CBBC}" type="pres">
      <dgm:prSet presAssocID="{511B85B7-483A-4B2E-9004-494E19774B6A}" presName="dummyMaxCanvas" presStyleCnt="0">
        <dgm:presLayoutVars/>
      </dgm:prSet>
      <dgm:spPr/>
    </dgm:pt>
    <dgm:pt modelId="{23E5AE21-F938-4BDD-8977-AE60FF918D59}" type="pres">
      <dgm:prSet presAssocID="{511B85B7-483A-4B2E-9004-494E19774B6A}" presName="ThreeNodes_1" presStyleLbl="node1" presStyleIdx="0" presStyleCnt="3">
        <dgm:presLayoutVars>
          <dgm:bulletEnabled val="1"/>
        </dgm:presLayoutVars>
      </dgm:prSet>
      <dgm:spPr/>
    </dgm:pt>
    <dgm:pt modelId="{6353DE22-1E19-4DEC-88E6-F3FFD47E95C8}" type="pres">
      <dgm:prSet presAssocID="{511B85B7-483A-4B2E-9004-494E19774B6A}" presName="ThreeNodes_2" presStyleLbl="node1" presStyleIdx="1" presStyleCnt="3">
        <dgm:presLayoutVars>
          <dgm:bulletEnabled val="1"/>
        </dgm:presLayoutVars>
      </dgm:prSet>
      <dgm:spPr/>
    </dgm:pt>
    <dgm:pt modelId="{6DDD5F4F-7BAC-41DB-95BE-97D7681AD150}" type="pres">
      <dgm:prSet presAssocID="{511B85B7-483A-4B2E-9004-494E19774B6A}" presName="ThreeNodes_3" presStyleLbl="node1" presStyleIdx="2" presStyleCnt="3">
        <dgm:presLayoutVars>
          <dgm:bulletEnabled val="1"/>
        </dgm:presLayoutVars>
      </dgm:prSet>
      <dgm:spPr/>
    </dgm:pt>
    <dgm:pt modelId="{BF58EF3B-AF5E-4E70-82CB-691D88F7FF7F}" type="pres">
      <dgm:prSet presAssocID="{511B85B7-483A-4B2E-9004-494E19774B6A}" presName="ThreeConn_1-2" presStyleLbl="fgAccFollowNode1" presStyleIdx="0" presStyleCnt="2">
        <dgm:presLayoutVars>
          <dgm:bulletEnabled val="1"/>
        </dgm:presLayoutVars>
      </dgm:prSet>
      <dgm:spPr/>
    </dgm:pt>
    <dgm:pt modelId="{06A8AB9D-B339-4907-9C69-8D7F04E84E51}" type="pres">
      <dgm:prSet presAssocID="{511B85B7-483A-4B2E-9004-494E19774B6A}" presName="ThreeConn_2-3" presStyleLbl="fgAccFollowNode1" presStyleIdx="1" presStyleCnt="2">
        <dgm:presLayoutVars>
          <dgm:bulletEnabled val="1"/>
        </dgm:presLayoutVars>
      </dgm:prSet>
      <dgm:spPr/>
    </dgm:pt>
    <dgm:pt modelId="{64EEC140-EC33-437E-8AB6-10469FEC4756}" type="pres">
      <dgm:prSet presAssocID="{511B85B7-483A-4B2E-9004-494E19774B6A}" presName="ThreeNodes_1_text" presStyleLbl="node1" presStyleIdx="2" presStyleCnt="3">
        <dgm:presLayoutVars>
          <dgm:bulletEnabled val="1"/>
        </dgm:presLayoutVars>
      </dgm:prSet>
      <dgm:spPr/>
    </dgm:pt>
    <dgm:pt modelId="{3D536137-0627-4328-B75A-0DE9876D8D04}" type="pres">
      <dgm:prSet presAssocID="{511B85B7-483A-4B2E-9004-494E19774B6A}" presName="ThreeNodes_2_text" presStyleLbl="node1" presStyleIdx="2" presStyleCnt="3">
        <dgm:presLayoutVars>
          <dgm:bulletEnabled val="1"/>
        </dgm:presLayoutVars>
      </dgm:prSet>
      <dgm:spPr/>
    </dgm:pt>
    <dgm:pt modelId="{4DE572AC-DA7C-4A72-8413-AFA7AD9A3088}" type="pres">
      <dgm:prSet presAssocID="{511B85B7-483A-4B2E-9004-494E19774B6A}" presName="ThreeNodes_3_text" presStyleLbl="node1" presStyleIdx="2" presStyleCnt="3">
        <dgm:presLayoutVars>
          <dgm:bulletEnabled val="1"/>
        </dgm:presLayoutVars>
      </dgm:prSet>
      <dgm:spPr/>
    </dgm:pt>
  </dgm:ptLst>
  <dgm:cxnLst>
    <dgm:cxn modelId="{E8C9B806-4B89-4349-9328-E55AA6B3549F}" srcId="{511B85B7-483A-4B2E-9004-494E19774B6A}" destId="{A7D68A52-CF2F-4269-B5F5-50E3A413472D}" srcOrd="2" destOrd="0" parTransId="{29DA56C5-9A70-44E0-90F3-9546871A38F9}" sibTransId="{E2897CC5-8CA4-447D-AADF-D9D2CD3644CA}"/>
    <dgm:cxn modelId="{FB7A551B-D0F9-468E-93C8-BABC1892AA95}" type="presOf" srcId="{BC621228-FFEA-40BD-8D1D-A08DC8FE3299}" destId="{3D536137-0627-4328-B75A-0DE9876D8D04}" srcOrd="1" destOrd="0" presId="urn:microsoft.com/office/officeart/2005/8/layout/vProcess5"/>
    <dgm:cxn modelId="{A7CB4B25-E502-4118-B5EC-138F831B9323}" type="presOf" srcId="{511B85B7-483A-4B2E-9004-494E19774B6A}" destId="{2F4916A2-9076-4040-A703-E8DB89EAD7ED}" srcOrd="0" destOrd="0" presId="urn:microsoft.com/office/officeart/2005/8/layout/vProcess5"/>
    <dgm:cxn modelId="{C520E942-5A84-4B5A-A095-88BEB587B05E}" type="presOf" srcId="{403E5E7A-C3DC-4D18-B6A8-666DEF08BD97}" destId="{64EEC140-EC33-437E-8AB6-10469FEC4756}" srcOrd="1" destOrd="0" presId="urn:microsoft.com/office/officeart/2005/8/layout/vProcess5"/>
    <dgm:cxn modelId="{BBAE5150-9B57-40F7-9425-C303A84ECB71}" type="presOf" srcId="{A7D68A52-CF2F-4269-B5F5-50E3A413472D}" destId="{4DE572AC-DA7C-4A72-8413-AFA7AD9A3088}" srcOrd="1" destOrd="0" presId="urn:microsoft.com/office/officeart/2005/8/layout/vProcess5"/>
    <dgm:cxn modelId="{3574807B-02FE-4967-BDC5-35D1DEDBD393}" srcId="{511B85B7-483A-4B2E-9004-494E19774B6A}" destId="{BC621228-FFEA-40BD-8D1D-A08DC8FE3299}" srcOrd="1" destOrd="0" parTransId="{6BDA6A49-814E-4D5A-A954-84290919EC42}" sibTransId="{D017962E-F43E-4A28-8C42-8C4F5C1541E3}"/>
    <dgm:cxn modelId="{5C61D87C-B45B-465E-864F-5D97DF843F3C}" type="presOf" srcId="{D017962E-F43E-4A28-8C42-8C4F5C1541E3}" destId="{06A8AB9D-B339-4907-9C69-8D7F04E84E51}" srcOrd="0" destOrd="0" presId="urn:microsoft.com/office/officeart/2005/8/layout/vProcess5"/>
    <dgm:cxn modelId="{9E50ED87-49DA-4903-AF31-F9F901D8AF86}" type="presOf" srcId="{BC621228-FFEA-40BD-8D1D-A08DC8FE3299}" destId="{6353DE22-1E19-4DEC-88E6-F3FFD47E95C8}" srcOrd="0" destOrd="0" presId="urn:microsoft.com/office/officeart/2005/8/layout/vProcess5"/>
    <dgm:cxn modelId="{420D73CF-57C3-4EBF-8A0A-2076676E6FE3}" type="presOf" srcId="{A7D68A52-CF2F-4269-B5F5-50E3A413472D}" destId="{6DDD5F4F-7BAC-41DB-95BE-97D7681AD150}" srcOrd="0" destOrd="0" presId="urn:microsoft.com/office/officeart/2005/8/layout/vProcess5"/>
    <dgm:cxn modelId="{82E94EE2-9188-4D22-9EA5-9EC1E3E56C50}" type="presOf" srcId="{403E5E7A-C3DC-4D18-B6A8-666DEF08BD97}" destId="{23E5AE21-F938-4BDD-8977-AE60FF918D59}" srcOrd="0" destOrd="0" presId="urn:microsoft.com/office/officeart/2005/8/layout/vProcess5"/>
    <dgm:cxn modelId="{66FC93FA-14D0-47ED-8CFE-80977D975A71}" srcId="{511B85B7-483A-4B2E-9004-494E19774B6A}" destId="{403E5E7A-C3DC-4D18-B6A8-666DEF08BD97}" srcOrd="0" destOrd="0" parTransId="{932370F0-871F-4D30-9AB2-DD776A22A5A0}" sibTransId="{3DD0FFA6-9D53-4659-BDE3-0B79DECC2C1C}"/>
    <dgm:cxn modelId="{04293BFC-9575-428F-862A-B1DA222F49B4}" type="presOf" srcId="{3DD0FFA6-9D53-4659-BDE3-0B79DECC2C1C}" destId="{BF58EF3B-AF5E-4E70-82CB-691D88F7FF7F}" srcOrd="0" destOrd="0" presId="urn:microsoft.com/office/officeart/2005/8/layout/vProcess5"/>
    <dgm:cxn modelId="{9AE8C504-02AC-462E-8E73-910294BDFB1F}" type="presParOf" srcId="{2F4916A2-9076-4040-A703-E8DB89EAD7ED}" destId="{3B6AB860-2A2F-4090-81BE-E9CAEE87CBBC}" srcOrd="0" destOrd="0" presId="urn:microsoft.com/office/officeart/2005/8/layout/vProcess5"/>
    <dgm:cxn modelId="{F75294A0-6361-4918-82BE-AA313D192452}" type="presParOf" srcId="{2F4916A2-9076-4040-A703-E8DB89EAD7ED}" destId="{23E5AE21-F938-4BDD-8977-AE60FF918D59}" srcOrd="1" destOrd="0" presId="urn:microsoft.com/office/officeart/2005/8/layout/vProcess5"/>
    <dgm:cxn modelId="{FD83B512-07BB-476C-A27B-32D4DD7DC00E}" type="presParOf" srcId="{2F4916A2-9076-4040-A703-E8DB89EAD7ED}" destId="{6353DE22-1E19-4DEC-88E6-F3FFD47E95C8}" srcOrd="2" destOrd="0" presId="urn:microsoft.com/office/officeart/2005/8/layout/vProcess5"/>
    <dgm:cxn modelId="{BDF587DA-E57B-460B-A8A6-E65DAEFEEAB9}" type="presParOf" srcId="{2F4916A2-9076-4040-A703-E8DB89EAD7ED}" destId="{6DDD5F4F-7BAC-41DB-95BE-97D7681AD150}" srcOrd="3" destOrd="0" presId="urn:microsoft.com/office/officeart/2005/8/layout/vProcess5"/>
    <dgm:cxn modelId="{39253353-02BA-4DC5-95FF-AA40E22231A5}" type="presParOf" srcId="{2F4916A2-9076-4040-A703-E8DB89EAD7ED}" destId="{BF58EF3B-AF5E-4E70-82CB-691D88F7FF7F}" srcOrd="4" destOrd="0" presId="urn:microsoft.com/office/officeart/2005/8/layout/vProcess5"/>
    <dgm:cxn modelId="{DC5F5E61-44DD-4D08-B792-F5063A3072BC}" type="presParOf" srcId="{2F4916A2-9076-4040-A703-E8DB89EAD7ED}" destId="{06A8AB9D-B339-4907-9C69-8D7F04E84E51}" srcOrd="5" destOrd="0" presId="urn:microsoft.com/office/officeart/2005/8/layout/vProcess5"/>
    <dgm:cxn modelId="{82E88D34-CFC8-40BD-905A-E9B16557DD1A}" type="presParOf" srcId="{2F4916A2-9076-4040-A703-E8DB89EAD7ED}" destId="{64EEC140-EC33-437E-8AB6-10469FEC4756}" srcOrd="6" destOrd="0" presId="urn:microsoft.com/office/officeart/2005/8/layout/vProcess5"/>
    <dgm:cxn modelId="{5B69B2DD-E871-4A0D-B14E-B6F4CE90823B}" type="presParOf" srcId="{2F4916A2-9076-4040-A703-E8DB89EAD7ED}" destId="{3D536137-0627-4328-B75A-0DE9876D8D04}" srcOrd="7" destOrd="0" presId="urn:microsoft.com/office/officeart/2005/8/layout/vProcess5"/>
    <dgm:cxn modelId="{F3B25872-5974-49ED-BEA0-7E6D393EFED1}" type="presParOf" srcId="{2F4916A2-9076-4040-A703-E8DB89EAD7ED}" destId="{4DE572AC-DA7C-4A72-8413-AFA7AD9A308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5AE21-F938-4BDD-8977-AE60FF918D59}">
      <dsp:nvSpPr>
        <dsp:cNvPr id="0" name=""/>
        <dsp:cNvSpPr/>
      </dsp:nvSpPr>
      <dsp:spPr>
        <a:xfrm>
          <a:off x="0" y="0"/>
          <a:ext cx="8163718" cy="1116968"/>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Whilst there was no evidence that participation in team sport improved overall well-being in this population, there was a difference in the other outcome measures for team sport and group exercise</a:t>
          </a:r>
          <a:endParaRPr lang="en-US" sz="1900" kern="1200" dirty="0"/>
        </a:p>
      </dsp:txBody>
      <dsp:txXfrm>
        <a:off x="32715" y="32715"/>
        <a:ext cx="6958422" cy="1051538"/>
      </dsp:txXfrm>
    </dsp:sp>
    <dsp:sp modelId="{6353DE22-1E19-4DEC-88E6-F3FFD47E95C8}">
      <dsp:nvSpPr>
        <dsp:cNvPr id="0" name=""/>
        <dsp:cNvSpPr/>
      </dsp:nvSpPr>
      <dsp:spPr>
        <a:xfrm>
          <a:off x="720328" y="1303129"/>
          <a:ext cx="8163718" cy="1116968"/>
        </a:xfrm>
        <a:prstGeom prst="roundRect">
          <a:avLst>
            <a:gd name="adj" fmla="val 10000"/>
          </a:avLst>
        </a:prstGeom>
        <a:solidFill>
          <a:schemeClr val="accent5">
            <a:hueOff val="-842315"/>
            <a:satOff val="-3972"/>
            <a:lumOff val="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The population reported lower risk of disordered alcohol consumption*, lower levels of anxiety and fewer symptoms of PTSD</a:t>
          </a:r>
          <a:endParaRPr lang="en-US" sz="1900" kern="1200" dirty="0"/>
        </a:p>
      </dsp:txBody>
      <dsp:txXfrm>
        <a:off x="753043" y="1335844"/>
        <a:ext cx="6651931" cy="1051538"/>
      </dsp:txXfrm>
    </dsp:sp>
    <dsp:sp modelId="{6DDD5F4F-7BAC-41DB-95BE-97D7681AD150}">
      <dsp:nvSpPr>
        <dsp:cNvPr id="0" name=""/>
        <dsp:cNvSpPr/>
      </dsp:nvSpPr>
      <dsp:spPr>
        <a:xfrm>
          <a:off x="1440656" y="2606258"/>
          <a:ext cx="8163718" cy="1116968"/>
        </a:xfrm>
        <a:prstGeom prst="roundRect">
          <a:avLst>
            <a:gd name="adj" fmla="val 10000"/>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Unit Cohesion-The results do not suggest a relationship between unit cohesion while serving and participation in group activity in this sample.  </a:t>
          </a:r>
          <a:endParaRPr lang="en-US" sz="1900" b="1" kern="1200" dirty="0">
            <a:solidFill>
              <a:srgbClr val="FF0000"/>
            </a:solidFill>
          </a:endParaRPr>
        </a:p>
      </dsp:txBody>
      <dsp:txXfrm>
        <a:off x="1473371" y="2638973"/>
        <a:ext cx="6651931" cy="1051538"/>
      </dsp:txXfrm>
    </dsp:sp>
    <dsp:sp modelId="{BF58EF3B-AF5E-4E70-82CB-691D88F7FF7F}">
      <dsp:nvSpPr>
        <dsp:cNvPr id="0" name=""/>
        <dsp:cNvSpPr/>
      </dsp:nvSpPr>
      <dsp:spPr>
        <a:xfrm>
          <a:off x="7437689" y="847034"/>
          <a:ext cx="726029" cy="726029"/>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7601046" y="847034"/>
        <a:ext cx="399315" cy="546337"/>
      </dsp:txXfrm>
    </dsp:sp>
    <dsp:sp modelId="{06A8AB9D-B339-4907-9C69-8D7F04E84E51}">
      <dsp:nvSpPr>
        <dsp:cNvPr id="0" name=""/>
        <dsp:cNvSpPr/>
      </dsp:nvSpPr>
      <dsp:spPr>
        <a:xfrm>
          <a:off x="8158017" y="2142717"/>
          <a:ext cx="726029" cy="726029"/>
        </a:xfrm>
        <a:prstGeom prst="downArrow">
          <a:avLst>
            <a:gd name="adj1" fmla="val 55000"/>
            <a:gd name="adj2" fmla="val 45000"/>
          </a:avLst>
        </a:prstGeom>
        <a:solidFill>
          <a:schemeClr val="accent5">
            <a:tint val="40000"/>
            <a:alpha val="90000"/>
            <a:hueOff val="-1775408"/>
            <a:satOff val="-5040"/>
            <a:lumOff val="151"/>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321374" y="2142717"/>
        <a:ext cx="399315" cy="54633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0C5915-463F-4318-819F-080370A2F313}" type="datetimeFigureOut">
              <a:rPr lang="en-GB" smtClean="0"/>
              <a:t>10/05/2024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6508E-DC80-40EF-BBEB-950D45B7BD42}" type="slidenum">
              <a:rPr lang="en-GB" smtClean="0"/>
              <a:t>‹#›</a:t>
            </a:fld>
            <a:endParaRPr lang="en-GB"/>
          </a:p>
        </p:txBody>
      </p:sp>
    </p:spTree>
    <p:extLst>
      <p:ext uri="{BB962C8B-B14F-4D97-AF65-F5344CB8AC3E}">
        <p14:creationId xmlns:p14="http://schemas.microsoft.com/office/powerpoint/2010/main" val="104832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16508E-DC80-40EF-BBEB-950D45B7BD42}" type="slidenum">
              <a:rPr lang="en-GB" smtClean="0"/>
              <a:t>2</a:t>
            </a:fld>
            <a:endParaRPr lang="en-GB"/>
          </a:p>
        </p:txBody>
      </p:sp>
    </p:spTree>
    <p:extLst>
      <p:ext uri="{BB962C8B-B14F-4D97-AF65-F5344CB8AC3E}">
        <p14:creationId xmlns:p14="http://schemas.microsoft.com/office/powerpoint/2010/main" val="2074822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16508E-DC80-40EF-BBEB-950D45B7BD42}" type="slidenum">
              <a:rPr lang="en-GB" smtClean="0"/>
              <a:t>14</a:t>
            </a:fld>
            <a:endParaRPr lang="en-GB"/>
          </a:p>
        </p:txBody>
      </p:sp>
    </p:spTree>
    <p:extLst>
      <p:ext uri="{BB962C8B-B14F-4D97-AF65-F5344CB8AC3E}">
        <p14:creationId xmlns:p14="http://schemas.microsoft.com/office/powerpoint/2010/main" val="1214554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16508E-DC80-40EF-BBEB-950D45B7BD42}" type="slidenum">
              <a:rPr lang="en-GB" smtClean="0"/>
              <a:t>16</a:t>
            </a:fld>
            <a:endParaRPr lang="en-GB"/>
          </a:p>
        </p:txBody>
      </p:sp>
    </p:spTree>
    <p:extLst>
      <p:ext uri="{BB962C8B-B14F-4D97-AF65-F5344CB8AC3E}">
        <p14:creationId xmlns:p14="http://schemas.microsoft.com/office/powerpoint/2010/main" val="373576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16508E-DC80-40EF-BBEB-950D45B7BD42}" type="slidenum">
              <a:rPr lang="en-GB" smtClean="0"/>
              <a:t>3</a:t>
            </a:fld>
            <a:endParaRPr lang="en-GB"/>
          </a:p>
        </p:txBody>
      </p:sp>
    </p:spTree>
    <p:extLst>
      <p:ext uri="{BB962C8B-B14F-4D97-AF65-F5344CB8AC3E}">
        <p14:creationId xmlns:p14="http://schemas.microsoft.com/office/powerpoint/2010/main" val="414595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16508E-DC80-40EF-BBEB-950D45B7BD42}" type="slidenum">
              <a:rPr lang="en-GB" smtClean="0"/>
              <a:t>4</a:t>
            </a:fld>
            <a:endParaRPr lang="en-GB"/>
          </a:p>
        </p:txBody>
      </p:sp>
    </p:spTree>
    <p:extLst>
      <p:ext uri="{BB962C8B-B14F-4D97-AF65-F5344CB8AC3E}">
        <p14:creationId xmlns:p14="http://schemas.microsoft.com/office/powerpoint/2010/main" val="479876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2716508E-DC80-40EF-BBEB-950D45B7BD42}" type="slidenum">
              <a:rPr lang="en-GB" smtClean="0"/>
              <a:t>8</a:t>
            </a:fld>
            <a:endParaRPr lang="en-GB"/>
          </a:p>
        </p:txBody>
      </p:sp>
    </p:spTree>
    <p:extLst>
      <p:ext uri="{BB962C8B-B14F-4D97-AF65-F5344CB8AC3E}">
        <p14:creationId xmlns:p14="http://schemas.microsoft.com/office/powerpoint/2010/main" val="1243099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2716508E-DC80-40EF-BBEB-950D45B7BD42}" type="slidenum">
              <a:rPr lang="en-GB" smtClean="0"/>
              <a:t>9</a:t>
            </a:fld>
            <a:endParaRPr lang="en-GB"/>
          </a:p>
        </p:txBody>
      </p:sp>
    </p:spTree>
    <p:extLst>
      <p:ext uri="{BB962C8B-B14F-4D97-AF65-F5344CB8AC3E}">
        <p14:creationId xmlns:p14="http://schemas.microsoft.com/office/powerpoint/2010/main" val="406488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16508E-DC80-40EF-BBEB-950D45B7BD42}" type="slidenum">
              <a:rPr lang="en-GB" smtClean="0"/>
              <a:t>10</a:t>
            </a:fld>
            <a:endParaRPr lang="en-GB"/>
          </a:p>
        </p:txBody>
      </p:sp>
    </p:spTree>
    <p:extLst>
      <p:ext uri="{BB962C8B-B14F-4D97-AF65-F5344CB8AC3E}">
        <p14:creationId xmlns:p14="http://schemas.microsoft.com/office/powerpoint/2010/main" val="1682502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16508E-DC80-40EF-BBEB-950D45B7BD42}" type="slidenum">
              <a:rPr lang="en-GB" smtClean="0"/>
              <a:t>11</a:t>
            </a:fld>
            <a:endParaRPr lang="en-GB"/>
          </a:p>
        </p:txBody>
      </p:sp>
    </p:spTree>
    <p:extLst>
      <p:ext uri="{BB962C8B-B14F-4D97-AF65-F5344CB8AC3E}">
        <p14:creationId xmlns:p14="http://schemas.microsoft.com/office/powerpoint/2010/main" val="184025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2716508E-DC80-40EF-BBEB-950D45B7BD42}" type="slidenum">
              <a:rPr lang="en-GB" smtClean="0"/>
              <a:t>12</a:t>
            </a:fld>
            <a:endParaRPr lang="en-GB"/>
          </a:p>
        </p:txBody>
      </p:sp>
    </p:spTree>
    <p:extLst>
      <p:ext uri="{BB962C8B-B14F-4D97-AF65-F5344CB8AC3E}">
        <p14:creationId xmlns:p14="http://schemas.microsoft.com/office/powerpoint/2010/main" val="856925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16508E-DC80-40EF-BBEB-950D45B7BD42}" type="slidenum">
              <a:rPr lang="en-GB" smtClean="0"/>
              <a:t>13</a:t>
            </a:fld>
            <a:endParaRPr lang="en-GB"/>
          </a:p>
        </p:txBody>
      </p:sp>
    </p:spTree>
    <p:extLst>
      <p:ext uri="{BB962C8B-B14F-4D97-AF65-F5344CB8AC3E}">
        <p14:creationId xmlns:p14="http://schemas.microsoft.com/office/powerpoint/2010/main" val="2997780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1B612C-725E-41C2-8ED7-29B6ACCE2D2B}" type="datetimeFigureOut">
              <a:rPr lang="en-GB" smtClean="0"/>
              <a:t>10/05/2024</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39D9B0A0-70E4-4B7C-95E8-C208C806675A}"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5622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B612C-725E-41C2-8ED7-29B6ACCE2D2B}" type="datetimeFigureOut">
              <a:rPr lang="en-GB" smtClean="0"/>
              <a:t>10/05/2024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9B0A0-70E4-4B7C-95E8-C208C806675A}"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974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B612C-725E-41C2-8ED7-29B6ACCE2D2B}" type="datetimeFigureOut">
              <a:rPr lang="en-GB" smtClean="0"/>
              <a:t>10/05/2024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9B0A0-70E4-4B7C-95E8-C208C806675A}"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218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B612C-725E-41C2-8ED7-29B6ACCE2D2B}" type="datetimeFigureOut">
              <a:rPr lang="en-GB" smtClean="0"/>
              <a:t>10/05/2024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9B0A0-70E4-4B7C-95E8-C208C806675A}"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4012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1B612C-725E-41C2-8ED7-29B6ACCE2D2B}" type="datetimeFigureOut">
              <a:rPr lang="en-GB" smtClean="0"/>
              <a:t>10/05/2024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9B0A0-70E4-4B7C-95E8-C208C806675A}"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0016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1B612C-725E-41C2-8ED7-29B6ACCE2D2B}" type="datetimeFigureOut">
              <a:rPr lang="en-GB" smtClean="0"/>
              <a:t>10/05/2024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D9B0A0-70E4-4B7C-95E8-C208C806675A}"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29276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1B612C-725E-41C2-8ED7-29B6ACCE2D2B}" type="datetimeFigureOut">
              <a:rPr lang="en-GB" smtClean="0"/>
              <a:t>10/05/2024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D9B0A0-70E4-4B7C-95E8-C208C806675A}"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308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1B612C-725E-41C2-8ED7-29B6ACCE2D2B}" type="datetimeFigureOut">
              <a:rPr lang="en-GB" smtClean="0"/>
              <a:t>10/05/2024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D9B0A0-70E4-4B7C-95E8-C208C806675A}"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967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B612C-725E-41C2-8ED7-29B6ACCE2D2B}" type="datetimeFigureOut">
              <a:rPr lang="en-GB" smtClean="0"/>
              <a:t>10/05/2024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D9B0A0-70E4-4B7C-95E8-C208C806675A}" type="slidenum">
              <a:rPr lang="en-GB" smtClean="0"/>
              <a:t>‹#›</a:t>
            </a:fld>
            <a:endParaRPr lang="en-GB"/>
          </a:p>
        </p:txBody>
      </p:sp>
    </p:spTree>
    <p:extLst>
      <p:ext uri="{BB962C8B-B14F-4D97-AF65-F5344CB8AC3E}">
        <p14:creationId xmlns:p14="http://schemas.microsoft.com/office/powerpoint/2010/main" val="118939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1B612C-725E-41C2-8ED7-29B6ACCE2D2B}" type="datetimeFigureOut">
              <a:rPr lang="en-GB" smtClean="0"/>
              <a:t>10/05/2024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D9B0A0-70E4-4B7C-95E8-C208C806675A}"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8484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01B612C-725E-41C2-8ED7-29B6ACCE2D2B}" type="datetimeFigureOut">
              <a:rPr lang="en-GB" smtClean="0"/>
              <a:t>10/05/2024</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39D9B0A0-70E4-4B7C-95E8-C208C806675A}"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107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01B612C-725E-41C2-8ED7-29B6ACCE2D2B}" type="datetimeFigureOut">
              <a:rPr lang="en-GB" smtClean="0"/>
              <a:t>10/05/2024</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9D9B0A0-70E4-4B7C-95E8-C208C806675A}"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119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research.lsbu.ac.uk/941z0/ethics-application-eth2223-0218-" TargetMode="Externa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FD8DFD0-A68D-4EFF-8CEC-53155D1276A3}"/>
              </a:ext>
            </a:extLst>
          </p:cNvPr>
          <p:cNvSpPr>
            <a:spLocks noGrp="1"/>
          </p:cNvSpPr>
          <p:nvPr>
            <p:ph type="ctrTitle"/>
          </p:nvPr>
        </p:nvSpPr>
        <p:spPr>
          <a:xfrm>
            <a:off x="1452616" y="962902"/>
            <a:ext cx="4176384" cy="2380828"/>
          </a:xfrm>
        </p:spPr>
        <p:txBody>
          <a:bodyPr>
            <a:normAutofit fontScale="90000"/>
          </a:bodyPr>
          <a:lstStyle/>
          <a:p>
            <a:r>
              <a:rPr lang="en-GB" sz="2300" dirty="0">
                <a:effectLst/>
                <a:ea typeface="Times New Roman" panose="02020603050405020304" pitchFamily="18" charset="0"/>
              </a:rPr>
              <a:t>The effect of team sport on the perceived health and wellbeing of medically discharged  United Kingdom Wounded, Injured or Sick (WIS) military veterans- phase 1 of a mixed methods study</a:t>
            </a:r>
            <a:endParaRPr lang="en-GB" sz="2300" dirty="0">
              <a:highlight>
                <a:srgbClr val="00FF00"/>
              </a:highlight>
            </a:endParaRPr>
          </a:p>
        </p:txBody>
      </p:sp>
      <p:sp>
        <p:nvSpPr>
          <p:cNvPr id="3" name="Subtitle 2">
            <a:extLst>
              <a:ext uri="{FF2B5EF4-FFF2-40B4-BE49-F238E27FC236}">
                <a16:creationId xmlns:a16="http://schemas.microsoft.com/office/drawing/2014/main" id="{9BA4813F-B2C1-40CF-ABA2-D7F6E853B6E8}"/>
              </a:ext>
            </a:extLst>
          </p:cNvPr>
          <p:cNvSpPr>
            <a:spLocks noGrp="1"/>
          </p:cNvSpPr>
          <p:nvPr>
            <p:ph type="subTitle" idx="1"/>
          </p:nvPr>
        </p:nvSpPr>
        <p:spPr>
          <a:xfrm>
            <a:off x="1452617" y="3531204"/>
            <a:ext cx="4171479" cy="1610643"/>
          </a:xfrm>
        </p:spPr>
        <p:txBody>
          <a:bodyPr>
            <a:normAutofit fontScale="92500" lnSpcReduction="10000"/>
          </a:bodyPr>
          <a:lstStyle/>
          <a:p>
            <a:pPr>
              <a:lnSpc>
                <a:spcPct val="110000"/>
              </a:lnSpc>
            </a:pPr>
            <a:r>
              <a:rPr lang="en-GB" sz="1500" b="1" dirty="0"/>
              <a:t>Clare Pope</a:t>
            </a:r>
            <a:br>
              <a:rPr lang="en-GB" sz="1500" b="1" dirty="0"/>
            </a:br>
            <a:r>
              <a:rPr lang="en-GB" sz="1500" b="1" dirty="0"/>
              <a:t> </a:t>
            </a:r>
            <a:br>
              <a:rPr lang="en-GB" sz="1500" dirty="0"/>
            </a:br>
            <a:r>
              <a:rPr lang="en-GB" sz="1500" dirty="0"/>
              <a:t>MCSP HCPC FHEA Reader: Brunel university</a:t>
            </a:r>
            <a:br>
              <a:rPr lang="en-GB" sz="1500" dirty="0"/>
            </a:br>
            <a:r>
              <a:rPr lang="en-GB" sz="1500" dirty="0" err="1"/>
              <a:t>Phd</a:t>
            </a:r>
            <a:r>
              <a:rPr lang="en-GB" sz="1500" dirty="0"/>
              <a:t> candidate London south bank university </a:t>
            </a:r>
          </a:p>
          <a:p>
            <a:pPr>
              <a:lnSpc>
                <a:spcPct val="110000"/>
              </a:lnSpc>
            </a:pPr>
            <a:r>
              <a:rPr lang="en-GB" sz="1500" dirty="0"/>
              <a:t>Bench, De Olivera, cable  </a:t>
            </a:r>
          </a:p>
        </p:txBody>
      </p:sp>
      <p:cxnSp>
        <p:nvCxnSpPr>
          <p:cNvPr id="26" name="Straight Connector 25">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3">
            <a:extLst>
              <a:ext uri="{FF2B5EF4-FFF2-40B4-BE49-F238E27FC236}">
                <a16:creationId xmlns:a16="http://schemas.microsoft.com/office/drawing/2014/main" id="{F47354C9-5F3D-4568-B485-B014878E8D73}"/>
              </a:ext>
            </a:extLst>
          </p:cNvPr>
          <p:cNvPicPr>
            <a:picLocks noChangeAspect="1"/>
          </p:cNvPicPr>
          <p:nvPr/>
        </p:nvPicPr>
        <p:blipFill>
          <a:blip r:embed="rId2"/>
          <a:stretch>
            <a:fillRect/>
          </a:stretch>
        </p:blipFill>
        <p:spPr>
          <a:xfrm>
            <a:off x="6094411" y="1217168"/>
            <a:ext cx="4960442" cy="3837591"/>
          </a:xfrm>
          <a:prstGeom prst="rect">
            <a:avLst/>
          </a:prstGeom>
        </p:spPr>
      </p:pic>
      <p:pic>
        <p:nvPicPr>
          <p:cNvPr id="28" name="Picture 27">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625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EE78-97DC-22A2-DFA5-22BAD132D460}"/>
              </a:ext>
            </a:extLst>
          </p:cNvPr>
          <p:cNvSpPr>
            <a:spLocks noGrp="1"/>
          </p:cNvSpPr>
          <p:nvPr>
            <p:ph type="title"/>
          </p:nvPr>
        </p:nvSpPr>
        <p:spPr>
          <a:xfrm>
            <a:off x="1451579" y="804519"/>
            <a:ext cx="9603275" cy="1049235"/>
          </a:xfrm>
        </p:spPr>
        <p:txBody>
          <a:bodyPr>
            <a:normAutofit/>
          </a:bodyPr>
          <a:lstStyle/>
          <a:p>
            <a:r>
              <a:rPr lang="en-GB" dirty="0"/>
              <a:t> Anxiety  Gad-7</a:t>
            </a:r>
          </a:p>
        </p:txBody>
      </p:sp>
      <p:sp>
        <p:nvSpPr>
          <p:cNvPr id="3" name="Content Placeholder 2">
            <a:extLst>
              <a:ext uri="{FF2B5EF4-FFF2-40B4-BE49-F238E27FC236}">
                <a16:creationId xmlns:a16="http://schemas.microsoft.com/office/drawing/2014/main" id="{E0817178-225A-791D-BADB-C07E0A7F98B6}"/>
              </a:ext>
            </a:extLst>
          </p:cNvPr>
          <p:cNvSpPr>
            <a:spLocks noGrp="1"/>
          </p:cNvSpPr>
          <p:nvPr>
            <p:ph idx="1"/>
          </p:nvPr>
        </p:nvSpPr>
        <p:spPr>
          <a:xfrm>
            <a:off x="1451579" y="2015734"/>
            <a:ext cx="4162555" cy="3450613"/>
          </a:xfrm>
        </p:spPr>
        <p:txBody>
          <a:bodyPr>
            <a:normAutofit lnSpcReduction="10000"/>
          </a:bodyPr>
          <a:lstStyle/>
          <a:p>
            <a:r>
              <a:rPr lang="en-GB" dirty="0">
                <a:effectLst/>
                <a:ea typeface="Calibri" panose="020F0502020204030204" pitchFamily="34" charset="0"/>
              </a:rPr>
              <a:t>The results show participants in group sport/leisure activities or team sport report fewer symptoms of anxiety in this sample</a:t>
            </a:r>
          </a:p>
          <a:p>
            <a:r>
              <a:rPr lang="en-GB" dirty="0">
                <a:latin typeface="Calibri" panose="020F0502020204030204" pitchFamily="34" charset="0"/>
                <a:ea typeface="Calibri" panose="020F0502020204030204" pitchFamily="34" charset="0"/>
              </a:rPr>
              <a:t>High anxiety scores were found in the sample overall and were commonly cited as a factor in medical discharge</a:t>
            </a:r>
            <a:br>
              <a:rPr lang="en-GB" dirty="0">
                <a:effectLst/>
                <a:latin typeface="Calibri" panose="020F0502020204030204" pitchFamily="34" charset="0"/>
                <a:ea typeface="Calibri" panose="020F0502020204030204" pitchFamily="34" charset="0"/>
              </a:rPr>
            </a:br>
            <a:endParaRPr lang="en-GB" dirty="0"/>
          </a:p>
        </p:txBody>
      </p:sp>
      <p:graphicFrame>
        <p:nvGraphicFramePr>
          <p:cNvPr id="4" name="Chart 3">
            <a:extLst>
              <a:ext uri="{FF2B5EF4-FFF2-40B4-BE49-F238E27FC236}">
                <a16:creationId xmlns:a16="http://schemas.microsoft.com/office/drawing/2014/main" id="{97B9788F-6C42-CBDB-6E38-FC5A8CE9AC12}"/>
              </a:ext>
            </a:extLst>
          </p:cNvPr>
          <p:cNvGraphicFramePr/>
          <p:nvPr>
            <p:extLst>
              <p:ext uri="{D42A27DB-BD31-4B8C-83A1-F6EECF244321}">
                <p14:modId xmlns:p14="http://schemas.microsoft.com/office/powerpoint/2010/main" val="2968074346"/>
              </p:ext>
            </p:extLst>
          </p:nvPr>
        </p:nvGraphicFramePr>
        <p:xfrm>
          <a:off x="6094411" y="2015734"/>
          <a:ext cx="4960443" cy="3450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8696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4C6B-B8C2-DB9A-5F03-4020D3453DC9}"/>
              </a:ext>
            </a:extLst>
          </p:cNvPr>
          <p:cNvSpPr>
            <a:spLocks noGrp="1"/>
          </p:cNvSpPr>
          <p:nvPr>
            <p:ph type="title"/>
          </p:nvPr>
        </p:nvSpPr>
        <p:spPr>
          <a:xfrm>
            <a:off x="1451579" y="804519"/>
            <a:ext cx="9603275" cy="1049235"/>
          </a:xfrm>
        </p:spPr>
        <p:txBody>
          <a:bodyPr>
            <a:normAutofit/>
          </a:bodyPr>
          <a:lstStyle/>
          <a:p>
            <a:r>
              <a:rPr lang="en-GB" dirty="0"/>
              <a:t>Post traumatic stress disorder PTSD - c</a:t>
            </a:r>
          </a:p>
        </p:txBody>
      </p:sp>
      <p:sp>
        <p:nvSpPr>
          <p:cNvPr id="6" name="Content Placeholder 5">
            <a:extLst>
              <a:ext uri="{FF2B5EF4-FFF2-40B4-BE49-F238E27FC236}">
                <a16:creationId xmlns:a16="http://schemas.microsoft.com/office/drawing/2014/main" id="{11E24A18-AE21-C450-1014-8B8202E5DC75}"/>
              </a:ext>
            </a:extLst>
          </p:cNvPr>
          <p:cNvSpPr>
            <a:spLocks noGrp="1"/>
          </p:cNvSpPr>
          <p:nvPr>
            <p:ph idx="1"/>
          </p:nvPr>
        </p:nvSpPr>
        <p:spPr>
          <a:xfrm>
            <a:off x="1451579" y="2015734"/>
            <a:ext cx="4162555" cy="3450613"/>
          </a:xfrm>
        </p:spPr>
        <p:txBody>
          <a:bodyPr>
            <a:normAutofit/>
          </a:bodyPr>
          <a:lstStyle/>
          <a:p>
            <a:r>
              <a:rPr lang="en-GB" dirty="0">
                <a:effectLst/>
                <a:ea typeface="Calibri" panose="020F0502020204030204" pitchFamily="34" charset="0"/>
              </a:rPr>
              <a:t>Symptomatic or Non-Symptomatic</a:t>
            </a:r>
          </a:p>
          <a:p>
            <a:r>
              <a:rPr lang="en-GB" dirty="0">
                <a:effectLst/>
                <a:ea typeface="Calibri" panose="020F0502020204030204" pitchFamily="34" charset="0"/>
              </a:rPr>
              <a:t>The result show participants in group sport/leisure activities or team sport report fewer symptoms of PTSD than those who do not exercise or exercise alone or with one other in this sample</a:t>
            </a:r>
            <a:br>
              <a:rPr lang="en-GB" dirty="0">
                <a:effectLst/>
                <a:latin typeface="Calibri" panose="020F0502020204030204" pitchFamily="34" charset="0"/>
                <a:ea typeface="Calibri" panose="020F0502020204030204" pitchFamily="34" charset="0"/>
              </a:rPr>
            </a:br>
            <a:endParaRPr lang="en-GB" dirty="0"/>
          </a:p>
        </p:txBody>
      </p:sp>
      <p:graphicFrame>
        <p:nvGraphicFramePr>
          <p:cNvPr id="7" name="Chart 6">
            <a:extLst>
              <a:ext uri="{FF2B5EF4-FFF2-40B4-BE49-F238E27FC236}">
                <a16:creationId xmlns:a16="http://schemas.microsoft.com/office/drawing/2014/main" id="{CC40C989-6ACA-CDC8-9F57-8B9604625914}"/>
              </a:ext>
            </a:extLst>
          </p:cNvPr>
          <p:cNvGraphicFramePr/>
          <p:nvPr>
            <p:extLst>
              <p:ext uri="{D42A27DB-BD31-4B8C-83A1-F6EECF244321}">
                <p14:modId xmlns:p14="http://schemas.microsoft.com/office/powerpoint/2010/main" val="4132446555"/>
              </p:ext>
            </p:extLst>
          </p:nvPr>
        </p:nvGraphicFramePr>
        <p:xfrm>
          <a:off x="6094411" y="2015734"/>
          <a:ext cx="4960443" cy="3450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6887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6CBB045E-8038-0632-3B2A-56A8877A8906}"/>
              </a:ext>
            </a:extLst>
          </p:cNvPr>
          <p:cNvSpPr>
            <a:spLocks noGrp="1"/>
          </p:cNvSpPr>
          <p:nvPr>
            <p:ph type="title"/>
          </p:nvPr>
        </p:nvSpPr>
        <p:spPr>
          <a:xfrm>
            <a:off x="1451580" y="804520"/>
            <a:ext cx="4176511" cy="1049235"/>
          </a:xfrm>
        </p:spPr>
        <p:txBody>
          <a:bodyPr>
            <a:normAutofit/>
          </a:bodyPr>
          <a:lstStyle/>
          <a:p>
            <a:r>
              <a:rPr lang="en-GB" dirty="0"/>
              <a:t>Unit Cohesion</a:t>
            </a:r>
          </a:p>
        </p:txBody>
      </p:sp>
      <p:sp>
        <p:nvSpPr>
          <p:cNvPr id="13" name="Rectangle 1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C89A89BB-4BFF-98EA-89EF-BBB03FDCBF97}"/>
              </a:ext>
            </a:extLst>
          </p:cNvPr>
          <p:cNvSpPr>
            <a:spLocks noGrp="1"/>
          </p:cNvSpPr>
          <p:nvPr>
            <p:ph idx="1"/>
          </p:nvPr>
        </p:nvSpPr>
        <p:spPr>
          <a:xfrm>
            <a:off x="1451581" y="2015732"/>
            <a:ext cx="4172212" cy="3450613"/>
          </a:xfrm>
        </p:spPr>
        <p:txBody>
          <a:bodyPr>
            <a:normAutofit/>
          </a:bodyPr>
          <a:lstStyle/>
          <a:p>
            <a:r>
              <a:rPr lang="en-GB" dirty="0">
                <a:effectLst/>
                <a:ea typeface="Calibri" panose="020F0502020204030204" pitchFamily="34" charset="0"/>
              </a:rPr>
              <a:t>The results do not suggest a relationship between unit cohesion while serving and participation in group activity in this sample</a:t>
            </a:r>
          </a:p>
          <a:p>
            <a:r>
              <a:rPr lang="en-GB" dirty="0">
                <a:ea typeface="Calibri" panose="020F0502020204030204" pitchFamily="34" charset="0"/>
              </a:rPr>
              <a:t>Further investigation into primary cohesion </a:t>
            </a:r>
            <a:r>
              <a:rPr lang="en-GB">
                <a:ea typeface="Calibri" panose="020F0502020204030204" pitchFamily="34" charset="0"/>
              </a:rPr>
              <a:t>is required</a:t>
            </a:r>
            <a:endParaRPr lang="en-GB" dirty="0">
              <a:effectLst/>
              <a:ea typeface="Calibri" panose="020F0502020204030204" pitchFamily="34" charset="0"/>
            </a:endParaRPr>
          </a:p>
          <a:p>
            <a:pPr marL="0" indent="0">
              <a:buNone/>
            </a:pPr>
            <a:endParaRPr lang="en-GB" dirty="0">
              <a:latin typeface="Calibri" panose="020F0502020204030204" pitchFamily="34" charset="0"/>
              <a:ea typeface="Calibri" panose="020F0502020204030204" pitchFamily="34" charset="0"/>
            </a:endParaRPr>
          </a:p>
          <a:p>
            <a:endParaRPr lang="en-GB" dirty="0"/>
          </a:p>
        </p:txBody>
      </p:sp>
      <p:pic>
        <p:nvPicPr>
          <p:cNvPr id="15" name="Picture 1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0B7D281A-D398-92CB-FE9D-5044D96AEA7D}"/>
              </a:ext>
            </a:extLst>
          </p:cNvPr>
          <p:cNvGraphicFramePr/>
          <p:nvPr>
            <p:extLst>
              <p:ext uri="{D42A27DB-BD31-4B8C-83A1-F6EECF244321}">
                <p14:modId xmlns:p14="http://schemas.microsoft.com/office/powerpoint/2010/main" val="3880870696"/>
              </p:ext>
            </p:extLst>
          </p:nvPr>
        </p:nvGraphicFramePr>
        <p:xfrm>
          <a:off x="6094411" y="805583"/>
          <a:ext cx="4960442" cy="46607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46602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43FB8F-7AEF-5733-AD4C-288EAB88E43D}"/>
              </a:ext>
            </a:extLst>
          </p:cNvPr>
          <p:cNvSpPr>
            <a:spLocks noGrp="1"/>
          </p:cNvSpPr>
          <p:nvPr>
            <p:ph type="title"/>
          </p:nvPr>
        </p:nvSpPr>
        <p:spPr>
          <a:xfrm>
            <a:off x="1451579" y="804519"/>
            <a:ext cx="9603275" cy="1049235"/>
          </a:xfrm>
        </p:spPr>
        <p:txBody>
          <a:bodyPr>
            <a:normAutofit/>
          </a:bodyPr>
          <a:lstStyle/>
          <a:p>
            <a:r>
              <a:rPr lang="en-GB" dirty="0"/>
              <a:t>summary</a:t>
            </a:r>
          </a:p>
        </p:txBody>
      </p:sp>
      <p:cxnSp>
        <p:nvCxnSpPr>
          <p:cNvPr id="11"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310E8FD0-0312-0661-B11E-549F59D11B96}"/>
              </a:ext>
            </a:extLst>
          </p:cNvPr>
          <p:cNvGraphicFramePr>
            <a:graphicFrameLocks noGrp="1"/>
          </p:cNvGraphicFramePr>
          <p:nvPr>
            <p:ph idx="1"/>
            <p:extLst>
              <p:ext uri="{D42A27DB-BD31-4B8C-83A1-F6EECF244321}">
                <p14:modId xmlns:p14="http://schemas.microsoft.com/office/powerpoint/2010/main" val="3236423238"/>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4538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60FAE-0121-4A32-8918-CF28F57D1454}"/>
              </a:ext>
            </a:extLst>
          </p:cNvPr>
          <p:cNvSpPr>
            <a:spLocks noGrp="1"/>
          </p:cNvSpPr>
          <p:nvPr>
            <p:ph type="title"/>
          </p:nvPr>
        </p:nvSpPr>
        <p:spPr>
          <a:xfrm>
            <a:off x="1451579" y="804519"/>
            <a:ext cx="9603275" cy="1049235"/>
          </a:xfrm>
        </p:spPr>
        <p:txBody>
          <a:bodyPr>
            <a:normAutofit/>
          </a:bodyPr>
          <a:lstStyle/>
          <a:p>
            <a:r>
              <a:rPr lang="en-GB" dirty="0"/>
              <a:t>Phase 2  </a:t>
            </a:r>
          </a:p>
        </p:txBody>
      </p:sp>
      <p:sp>
        <p:nvSpPr>
          <p:cNvPr id="3" name="Content Placeholder 2">
            <a:extLst>
              <a:ext uri="{FF2B5EF4-FFF2-40B4-BE49-F238E27FC236}">
                <a16:creationId xmlns:a16="http://schemas.microsoft.com/office/drawing/2014/main" id="{E2D3C96F-7F49-4968-AF45-227AF0CF50C0}"/>
              </a:ext>
            </a:extLst>
          </p:cNvPr>
          <p:cNvSpPr>
            <a:spLocks noGrp="1"/>
          </p:cNvSpPr>
          <p:nvPr>
            <p:ph idx="1"/>
          </p:nvPr>
        </p:nvSpPr>
        <p:spPr>
          <a:xfrm>
            <a:off x="1451579" y="2015732"/>
            <a:ext cx="4174339" cy="3450613"/>
          </a:xfrm>
        </p:spPr>
        <p:txBody>
          <a:bodyPr>
            <a:normAutofit/>
          </a:bodyPr>
          <a:lstStyle/>
          <a:p>
            <a:pPr>
              <a:lnSpc>
                <a:spcPct val="110000"/>
              </a:lnSpc>
            </a:pPr>
            <a:r>
              <a:rPr lang="en-GB" sz="2000" dirty="0"/>
              <a:t>Explored thoughts and feelings in medically discharged veterans who participated in team sport</a:t>
            </a:r>
          </a:p>
          <a:p>
            <a:pPr>
              <a:lnSpc>
                <a:spcPct val="110000"/>
              </a:lnSpc>
            </a:pPr>
            <a:r>
              <a:rPr lang="en-GB" sz="2000" dirty="0"/>
              <a:t>Online semi-structured interviews</a:t>
            </a:r>
          </a:p>
          <a:p>
            <a:pPr>
              <a:lnSpc>
                <a:spcPct val="110000"/>
              </a:lnSpc>
            </a:pPr>
            <a:r>
              <a:rPr lang="en-GB" dirty="0"/>
              <a:t>Reflexive Thematic Analysis guided by </a:t>
            </a:r>
            <a:r>
              <a:rPr lang="en-GB" sz="2000" dirty="0"/>
              <a:t> by RTA Braun and Clarke (2021) almost complete</a:t>
            </a:r>
          </a:p>
        </p:txBody>
      </p:sp>
      <p:grpSp>
        <p:nvGrpSpPr>
          <p:cNvPr id="11" name="Group 10">
            <a:extLst>
              <a:ext uri="{FF2B5EF4-FFF2-40B4-BE49-F238E27FC236}">
                <a16:creationId xmlns:a16="http://schemas.microsoft.com/office/drawing/2014/main" id="{6C8D378B-3E69-4789-83F3-6304547876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9823" y="2012810"/>
            <a:ext cx="4948659" cy="3453535"/>
            <a:chOff x="7807230" y="2012810"/>
            <a:chExt cx="3251252" cy="3459865"/>
          </a:xfrm>
        </p:grpSpPr>
        <p:sp>
          <p:nvSpPr>
            <p:cNvPr id="12" name="Rectangle 11">
              <a:extLst>
                <a:ext uri="{FF2B5EF4-FFF2-40B4-BE49-F238E27FC236}">
                  <a16:creationId xmlns:a16="http://schemas.microsoft.com/office/drawing/2014/main" id="{7FB05BB9-2D11-4461-8B53-81E2267C5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C96B5B-F117-4565-A934-F481329A9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7D12AD29-FD40-4E8A-96CD-7D30B389AB7B}"/>
              </a:ext>
            </a:extLst>
          </p:cNvPr>
          <p:cNvPicPr>
            <a:picLocks noChangeAspect="1"/>
          </p:cNvPicPr>
          <p:nvPr/>
        </p:nvPicPr>
        <p:blipFill rotWithShape="1">
          <a:blip r:embed="rId3"/>
          <a:srcRect l="16934" r="24409" b="3"/>
          <a:stretch/>
        </p:blipFill>
        <p:spPr>
          <a:xfrm>
            <a:off x="6277257" y="2174242"/>
            <a:ext cx="2221445" cy="3124351"/>
          </a:xfrm>
          <a:prstGeom prst="rect">
            <a:avLst/>
          </a:prstGeom>
        </p:spPr>
      </p:pic>
      <p:pic>
        <p:nvPicPr>
          <p:cNvPr id="5" name="Picture 4">
            <a:extLst>
              <a:ext uri="{FF2B5EF4-FFF2-40B4-BE49-F238E27FC236}">
                <a16:creationId xmlns:a16="http://schemas.microsoft.com/office/drawing/2014/main" id="{7B9F3972-65EC-476A-B63B-E8B452A96744}"/>
              </a:ext>
            </a:extLst>
          </p:cNvPr>
          <p:cNvPicPr>
            <a:picLocks noChangeAspect="1"/>
          </p:cNvPicPr>
          <p:nvPr/>
        </p:nvPicPr>
        <p:blipFill rotWithShape="1">
          <a:blip r:embed="rId4"/>
          <a:srcRect l="21575" r="30966" b="3"/>
          <a:stretch/>
        </p:blipFill>
        <p:spPr>
          <a:xfrm>
            <a:off x="8666054" y="2178862"/>
            <a:ext cx="2221445" cy="3124351"/>
          </a:xfrm>
          <a:prstGeom prst="rect">
            <a:avLst/>
          </a:prstGeom>
        </p:spPr>
      </p:pic>
    </p:spTree>
    <p:extLst>
      <p:ext uri="{BB962C8B-B14F-4D97-AF65-F5344CB8AC3E}">
        <p14:creationId xmlns:p14="http://schemas.microsoft.com/office/powerpoint/2010/main" val="719966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4D47298D-2994-43B7-BB4F-E5A51DF8B2F1}"/>
              </a:ext>
            </a:extLst>
          </p:cNvPr>
          <p:cNvSpPr>
            <a:spLocks noGrp="1"/>
          </p:cNvSpPr>
          <p:nvPr>
            <p:ph type="title"/>
          </p:nvPr>
        </p:nvSpPr>
        <p:spPr>
          <a:xfrm>
            <a:off x="1451580" y="804520"/>
            <a:ext cx="4176511" cy="1049235"/>
          </a:xfrm>
        </p:spPr>
        <p:txBody>
          <a:bodyPr>
            <a:normAutofit/>
          </a:bodyPr>
          <a:lstStyle/>
          <a:p>
            <a:r>
              <a:rPr lang="en-GB" dirty="0"/>
              <a:t>Phase 2 –analysis underway</a:t>
            </a:r>
          </a:p>
        </p:txBody>
      </p:sp>
      <p:sp>
        <p:nvSpPr>
          <p:cNvPr id="26" name="Rectangle 25">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0F4F277B-9AE8-44DF-B0D1-777B1B282439}"/>
              </a:ext>
            </a:extLst>
          </p:cNvPr>
          <p:cNvSpPr>
            <a:spLocks noGrp="1"/>
          </p:cNvSpPr>
          <p:nvPr>
            <p:ph idx="1"/>
          </p:nvPr>
        </p:nvSpPr>
        <p:spPr>
          <a:xfrm>
            <a:off x="1451581" y="2015732"/>
            <a:ext cx="4172212" cy="3450613"/>
          </a:xfrm>
        </p:spPr>
        <p:txBody>
          <a:bodyPr>
            <a:normAutofit fontScale="40000" lnSpcReduction="20000"/>
          </a:bodyPr>
          <a:lstStyle/>
          <a:p>
            <a:pPr>
              <a:lnSpc>
                <a:spcPct val="110000"/>
              </a:lnSpc>
            </a:pPr>
            <a:r>
              <a:rPr lang="en-US" sz="2800" b="1" dirty="0"/>
              <a:t>Theme</a:t>
            </a:r>
            <a:r>
              <a:rPr lang="en-US" sz="2800" dirty="0"/>
              <a:t>  -Team sport helps address the challenges and losses of a medical discharge from the UK Armed Forces </a:t>
            </a:r>
            <a:endParaRPr lang="en-GB" sz="2800" dirty="0"/>
          </a:p>
          <a:p>
            <a:r>
              <a:rPr lang="en-US" sz="2800" b="0" i="0" u="none" strike="noStrike" baseline="0" dirty="0">
                <a:latin typeface="Calibri" panose="020F0502020204030204" pitchFamily="34" charset="0"/>
              </a:rPr>
              <a:t>I got medical discharge; we haven't done our bit because we had to leave abruptly. That's another reason why we're going to sport, because we still want to do something we still want to. We still got that urge that we want to prove that we are still the people that we are and that's why I think sport is a massive thing for injured veterans.</a:t>
            </a:r>
          </a:p>
          <a:p>
            <a:r>
              <a:rPr lang="en-US" sz="2800" b="0" i="0" u="none" strike="noStrike" baseline="0" dirty="0">
                <a:latin typeface="Calibri" panose="020F0502020204030204" pitchFamily="34" charset="0"/>
              </a:rPr>
              <a:t>And that's why that team sport we </a:t>
            </a:r>
            <a:r>
              <a:rPr lang="en-US" sz="2800" b="0" i="0" u="none" strike="noStrike" baseline="0" dirty="0" err="1">
                <a:latin typeface="Calibri" panose="020F0502020204030204" pitchFamily="34" charset="0"/>
              </a:rPr>
              <a:t>wanna</a:t>
            </a:r>
            <a:r>
              <a:rPr lang="en-US" sz="2800" b="0" i="0" u="none" strike="noStrike" baseline="0" dirty="0">
                <a:latin typeface="Calibri" panose="020F0502020204030204" pitchFamily="34" charset="0"/>
              </a:rPr>
              <a:t> put on that top. We </a:t>
            </a:r>
            <a:r>
              <a:rPr lang="en-US" sz="2800" b="0" i="0" u="none" strike="noStrike" baseline="0" dirty="0" err="1">
                <a:latin typeface="Calibri" panose="020F0502020204030204" pitchFamily="34" charset="0"/>
              </a:rPr>
              <a:t>wanna</a:t>
            </a:r>
            <a:r>
              <a:rPr lang="en-US" sz="2800" b="0" i="0" u="none" strike="noStrike" baseline="0" dirty="0">
                <a:latin typeface="Calibri" panose="020F0502020204030204" pitchFamily="34" charset="0"/>
              </a:rPr>
              <a:t> go the extra mile for my teammate because that's what the basic training taught us to do and that's why I think it's so invaluable.  I was like, I need to be part of the team again, so I was searching for other things as well</a:t>
            </a:r>
          </a:p>
          <a:p>
            <a:endParaRPr lang="en-GB" sz="1800" b="0" i="0" u="none" strike="noStrike" baseline="0" dirty="0">
              <a:latin typeface="Calibri" panose="020F0502020204030204" pitchFamily="34" charset="0"/>
            </a:endParaRPr>
          </a:p>
          <a:p>
            <a:endParaRPr lang="en-US" sz="1800" b="0" i="0" u="none" strike="noStrike" baseline="0" dirty="0">
              <a:latin typeface="Calibri" panose="020F0502020204030204" pitchFamily="34" charset="0"/>
            </a:endParaRPr>
          </a:p>
          <a:p>
            <a:endParaRPr lang="en-GB" sz="1800" b="0" i="0" u="none" strike="noStrike" baseline="0" dirty="0">
              <a:latin typeface="Arial" panose="020B0604020202020204" pitchFamily="34" charset="0"/>
            </a:endParaRPr>
          </a:p>
          <a:p>
            <a:endParaRPr lang="en-US"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pPr>
              <a:lnSpc>
                <a:spcPct val="110000"/>
              </a:lnSpc>
            </a:pPr>
            <a:endParaRPr lang="en-GB" sz="2800" dirty="0"/>
          </a:p>
        </p:txBody>
      </p:sp>
      <p:pic>
        <p:nvPicPr>
          <p:cNvPr id="4" name="Picture 3" descr="A person in a suit talking to another person in a suit&#10;&#10;Description automatically generated with low confidence">
            <a:extLst>
              <a:ext uri="{FF2B5EF4-FFF2-40B4-BE49-F238E27FC236}">
                <a16:creationId xmlns:a16="http://schemas.microsoft.com/office/drawing/2014/main" id="{0D179774-185E-4DDC-85DA-C80FADB536DD}"/>
              </a:ext>
            </a:extLst>
          </p:cNvPr>
          <p:cNvPicPr>
            <a:picLocks noChangeAspect="1"/>
          </p:cNvPicPr>
          <p:nvPr/>
        </p:nvPicPr>
        <p:blipFill>
          <a:blip r:embed="rId2"/>
          <a:stretch>
            <a:fillRect/>
          </a:stretch>
        </p:blipFill>
        <p:spPr>
          <a:xfrm>
            <a:off x="6094411" y="1207592"/>
            <a:ext cx="4960442" cy="3856743"/>
          </a:xfrm>
          <a:prstGeom prst="rect">
            <a:avLst/>
          </a:prstGeom>
        </p:spPr>
      </p:pic>
      <p:pic>
        <p:nvPicPr>
          <p:cNvPr id="28" name="Picture 27">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668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29BC8-B4DB-4A0F-B752-DEEFDAE4A0A1}"/>
              </a:ext>
            </a:extLst>
          </p:cNvPr>
          <p:cNvSpPr>
            <a:spLocks noGrp="1"/>
          </p:cNvSpPr>
          <p:nvPr>
            <p:ph type="title"/>
          </p:nvPr>
        </p:nvSpPr>
        <p:spPr/>
        <p:txBody>
          <a:bodyPr/>
          <a:lstStyle/>
          <a:p>
            <a:r>
              <a:rPr lang="en-GB" dirty="0"/>
              <a:t>Key references</a:t>
            </a:r>
          </a:p>
        </p:txBody>
      </p:sp>
      <p:sp>
        <p:nvSpPr>
          <p:cNvPr id="3" name="Content Placeholder 2">
            <a:extLst>
              <a:ext uri="{FF2B5EF4-FFF2-40B4-BE49-F238E27FC236}">
                <a16:creationId xmlns:a16="http://schemas.microsoft.com/office/drawing/2014/main" id="{39077A9E-B985-44DE-9E0F-BBE21D6ED627}"/>
              </a:ext>
            </a:extLst>
          </p:cNvPr>
          <p:cNvSpPr>
            <a:spLocks noGrp="1"/>
          </p:cNvSpPr>
          <p:nvPr>
            <p:ph idx="1"/>
          </p:nvPr>
        </p:nvSpPr>
        <p:spPr/>
        <p:txBody>
          <a:bodyPr>
            <a:normAutofit fontScale="25000" lnSpcReduction="20000"/>
          </a:bodyPr>
          <a:lstStyle/>
          <a:p>
            <a:pPr marL="0" indent="0" algn="l">
              <a:buNone/>
            </a:pPr>
            <a:endParaRPr lang="en-US" sz="3200" b="1" dirty="0">
              <a:effectLst/>
            </a:endParaRPr>
          </a:p>
          <a:p>
            <a:r>
              <a:rPr lang="en-US" sz="4400" i="0" dirty="0">
                <a:solidFill>
                  <a:srgbClr val="000000"/>
                </a:solidFill>
                <a:effectLst/>
              </a:rPr>
              <a:t>Andersen, M. H. , Ottesen, L., and Thing, L. F , (2019) </a:t>
            </a:r>
            <a:r>
              <a:rPr lang="en-US" sz="4400" dirty="0">
                <a:effectLst/>
              </a:rPr>
              <a:t>The social and psychological health outcomes of team sport participation in adults: An integrative review of research, </a:t>
            </a:r>
            <a:r>
              <a:rPr lang="en-US" sz="4400" dirty="0" err="1">
                <a:effectLst/>
              </a:rPr>
              <a:t>Scandanavian</a:t>
            </a:r>
            <a:r>
              <a:rPr lang="en-US" sz="4400" dirty="0">
                <a:effectLst/>
              </a:rPr>
              <a:t> Journal of Public Health, 7 (8), 832-850</a:t>
            </a:r>
            <a:endParaRPr lang="en-GB" sz="4400" dirty="0">
              <a:solidFill>
                <a:srgbClr val="000000"/>
              </a:solidFill>
              <a:effectLst/>
              <a:ea typeface="Times New Roman" panose="02020603050405020304" pitchFamily="18" charset="0"/>
            </a:endParaRPr>
          </a:p>
          <a:p>
            <a:r>
              <a:rPr lang="en-GB" sz="4400" dirty="0">
                <a:solidFill>
                  <a:srgbClr val="000000"/>
                </a:solidFill>
                <a:effectLst/>
                <a:ea typeface="Times New Roman" panose="02020603050405020304" pitchFamily="18" charset="0"/>
              </a:rPr>
              <a:t>Braun, v.,  and Clarke, V. (2021) Thematic Analysis, A practical Guide, Sage, London</a:t>
            </a:r>
          </a:p>
          <a:p>
            <a:r>
              <a:rPr lang="en-GB" sz="4400" dirty="0">
                <a:solidFill>
                  <a:srgbClr val="000000"/>
                </a:solidFill>
                <a:effectLst/>
                <a:ea typeface="Times New Roman" panose="02020603050405020304" pitchFamily="18" charset="0"/>
              </a:rPr>
              <a:t>Caddick, N. and Smith, B. (2014) The impact of sport and physical activity on the well-being of combat veterans: A systematic review, </a:t>
            </a:r>
            <a:r>
              <a:rPr lang="en-GB" sz="4400" i="1" dirty="0">
                <a:solidFill>
                  <a:srgbClr val="000000"/>
                </a:solidFill>
                <a:effectLst/>
                <a:ea typeface="Times New Roman" panose="02020603050405020304" pitchFamily="18" charset="0"/>
              </a:rPr>
              <a:t>Psychology of Sport and Exercise, </a:t>
            </a:r>
            <a:r>
              <a:rPr lang="en-GB" sz="4400" dirty="0">
                <a:solidFill>
                  <a:srgbClr val="000000"/>
                </a:solidFill>
                <a:effectLst/>
                <a:ea typeface="Times New Roman" panose="02020603050405020304" pitchFamily="18" charset="0"/>
              </a:rPr>
              <a:t>15 (1), pp. 9-18. </a:t>
            </a:r>
          </a:p>
          <a:p>
            <a:r>
              <a:rPr lang="en-GB" sz="4400" dirty="0">
                <a:solidFill>
                  <a:srgbClr val="000000"/>
                </a:solidFill>
                <a:ea typeface="Times New Roman" panose="02020603050405020304" pitchFamily="18" charset="0"/>
              </a:rPr>
              <a:t>Cresswell, J.W, Plano Clarke, V.L., (2018) Designing and Conducting Mixed Methods Research 3</a:t>
            </a:r>
            <a:r>
              <a:rPr lang="en-GB" sz="4400" baseline="30000" dirty="0">
                <a:solidFill>
                  <a:srgbClr val="000000"/>
                </a:solidFill>
                <a:ea typeface="Times New Roman" panose="02020603050405020304" pitchFamily="18" charset="0"/>
              </a:rPr>
              <a:t>rd</a:t>
            </a:r>
            <a:r>
              <a:rPr lang="en-GB" sz="4400" dirty="0">
                <a:solidFill>
                  <a:srgbClr val="000000"/>
                </a:solidFill>
                <a:ea typeface="Times New Roman" panose="02020603050405020304" pitchFamily="18" charset="0"/>
              </a:rPr>
              <a:t> ed, Sage, London</a:t>
            </a:r>
            <a:endParaRPr lang="en-GB" sz="4400" dirty="0">
              <a:solidFill>
                <a:srgbClr val="000000"/>
              </a:solidFill>
              <a:effectLst/>
              <a:ea typeface="Times New Roman" panose="02020603050405020304" pitchFamily="18" charset="0"/>
            </a:endParaRPr>
          </a:p>
          <a:p>
            <a:r>
              <a:rPr lang="en-GB" sz="4400" dirty="0" err="1">
                <a:solidFill>
                  <a:srgbClr val="000000"/>
                </a:solidFill>
                <a:ea typeface="Times New Roman" panose="02020603050405020304" pitchFamily="18" charset="0"/>
              </a:rPr>
              <a:t>Salo</a:t>
            </a:r>
            <a:r>
              <a:rPr lang="en-GB" sz="4400" dirty="0">
                <a:solidFill>
                  <a:srgbClr val="000000"/>
                </a:solidFill>
                <a:ea typeface="Times New Roman" panose="02020603050405020304" pitchFamily="18" charset="0"/>
              </a:rPr>
              <a:t>, M. (2011) United we stand, divided we fall: a standard model of unit cohesion. Thesis, university of Helsinki</a:t>
            </a:r>
          </a:p>
          <a:p>
            <a:r>
              <a:rPr lang="en-GB" sz="4400" dirty="0">
                <a:solidFill>
                  <a:srgbClr val="000000"/>
                </a:solidFill>
                <a:effectLst/>
                <a:ea typeface="Times New Roman" panose="02020603050405020304" pitchFamily="18" charset="0"/>
              </a:rPr>
              <a:t>Siebold, G. L.  (2007) The Essence of Military Group Cohesion </a:t>
            </a:r>
            <a:r>
              <a:rPr lang="en-US" sz="4000" b="0" i="1" dirty="0">
                <a:solidFill>
                  <a:srgbClr val="333333"/>
                </a:solidFill>
                <a:effectLst/>
              </a:rPr>
              <a:t>Armed Forces &amp; Society</a:t>
            </a:r>
            <a:r>
              <a:rPr lang="en-US" sz="4000" b="0" i="0" dirty="0">
                <a:solidFill>
                  <a:srgbClr val="333333"/>
                </a:solidFill>
                <a:effectLst/>
              </a:rPr>
              <a:t>, </a:t>
            </a:r>
            <a:r>
              <a:rPr lang="en-US" sz="4000" b="0" dirty="0">
                <a:solidFill>
                  <a:srgbClr val="333333"/>
                </a:solidFill>
                <a:effectLst/>
              </a:rPr>
              <a:t>33(2), 286-295.</a:t>
            </a:r>
            <a:endParaRPr lang="en-GB" sz="4400" dirty="0">
              <a:solidFill>
                <a:srgbClr val="53565A"/>
              </a:solidFill>
              <a:effectLst/>
              <a:ea typeface="Times New Roman" panose="02020603050405020304" pitchFamily="18" charset="0"/>
            </a:endParaRPr>
          </a:p>
          <a:p>
            <a:r>
              <a:rPr lang="en-GB" sz="4400" dirty="0" err="1">
                <a:solidFill>
                  <a:srgbClr val="000000"/>
                </a:solidFill>
                <a:effectLst/>
                <a:ea typeface="Times New Roman" panose="02020603050405020304" pitchFamily="18" charset="0"/>
              </a:rPr>
              <a:t>Shirazipour</a:t>
            </a:r>
            <a:r>
              <a:rPr lang="en-GB" sz="4400" dirty="0">
                <a:solidFill>
                  <a:srgbClr val="000000"/>
                </a:solidFill>
                <a:effectLst/>
                <a:ea typeface="Times New Roman" panose="02020603050405020304" pitchFamily="18" charset="0"/>
              </a:rPr>
              <a:t>, C. H., Evans, M. B., Caddick, N., Smith, B., Aiken, A. B., Martin </a:t>
            </a:r>
            <a:r>
              <a:rPr lang="en-GB" sz="4400" dirty="0" err="1">
                <a:solidFill>
                  <a:srgbClr val="000000"/>
                </a:solidFill>
                <a:effectLst/>
                <a:ea typeface="Times New Roman" panose="02020603050405020304" pitchFamily="18" charset="0"/>
              </a:rPr>
              <a:t>Ginis</a:t>
            </a:r>
            <a:r>
              <a:rPr lang="en-GB" sz="4400" dirty="0">
                <a:solidFill>
                  <a:srgbClr val="000000"/>
                </a:solidFill>
                <a:effectLst/>
                <a:ea typeface="Times New Roman" panose="02020603050405020304" pitchFamily="18" charset="0"/>
              </a:rPr>
              <a:t>, K. A. and Latimer-Cheung, A. E. (2017) Quality participation experiences in the physical activity domain: Perspectives of veterans with a physical disability, </a:t>
            </a:r>
            <a:r>
              <a:rPr lang="en-GB" sz="4400" i="1" dirty="0">
                <a:solidFill>
                  <a:srgbClr val="000000"/>
                </a:solidFill>
                <a:effectLst/>
                <a:ea typeface="Times New Roman" panose="02020603050405020304" pitchFamily="18" charset="0"/>
              </a:rPr>
              <a:t>Psychology of Sport and Exercise, </a:t>
            </a:r>
            <a:r>
              <a:rPr lang="en-GB" sz="4400" dirty="0">
                <a:solidFill>
                  <a:srgbClr val="000000"/>
                </a:solidFill>
                <a:effectLst/>
                <a:ea typeface="Times New Roman" panose="02020603050405020304" pitchFamily="18" charset="0"/>
              </a:rPr>
              <a:t>29 , pp. 40-50. DOI: 10.1016/j.psychsport.2016.11.007.</a:t>
            </a:r>
          </a:p>
          <a:p>
            <a:pPr algn="l"/>
            <a:r>
              <a:rPr lang="en-US" sz="4000" b="1" i="0" dirty="0" err="1">
                <a:solidFill>
                  <a:srgbClr val="323232"/>
                </a:solidFill>
                <a:effectLst/>
                <a:latin typeface="NexusSans"/>
              </a:rPr>
              <a:t>Stamm</a:t>
            </a:r>
            <a:r>
              <a:rPr lang="en-US" sz="4000" b="1" i="0" dirty="0">
                <a:solidFill>
                  <a:srgbClr val="323232"/>
                </a:solidFill>
                <a:effectLst/>
                <a:latin typeface="NexusSans"/>
              </a:rPr>
              <a:t>, R., </a:t>
            </a:r>
            <a:r>
              <a:rPr lang="en-US" sz="4000" b="1" i="0" dirty="0" err="1">
                <a:solidFill>
                  <a:srgbClr val="323232"/>
                </a:solidFill>
                <a:effectLst/>
                <a:latin typeface="NexusSans"/>
              </a:rPr>
              <a:t>Regenbaum</a:t>
            </a:r>
            <a:r>
              <a:rPr lang="en-US" sz="4000" b="1" i="0" dirty="0">
                <a:solidFill>
                  <a:srgbClr val="323232"/>
                </a:solidFill>
                <a:effectLst/>
                <a:latin typeface="NexusSans"/>
              </a:rPr>
              <a:t>, L., and </a:t>
            </a:r>
            <a:r>
              <a:rPr lang="en-US" sz="4000" b="1" i="0" dirty="0" err="1">
                <a:solidFill>
                  <a:srgbClr val="323232"/>
                </a:solidFill>
                <a:effectLst/>
                <a:latin typeface="NexusSans"/>
              </a:rPr>
              <a:t>Stamm</a:t>
            </a:r>
            <a:r>
              <a:rPr lang="en-US" sz="4000" b="1" i="0" dirty="0">
                <a:solidFill>
                  <a:srgbClr val="323232"/>
                </a:solidFill>
                <a:effectLst/>
                <a:latin typeface="NexusSans"/>
              </a:rPr>
              <a:t>, M.  (2020) Life quality of injured </a:t>
            </a:r>
            <a:r>
              <a:rPr lang="en-US" sz="4000" b="1" i="0" dirty="0" err="1">
                <a:solidFill>
                  <a:srgbClr val="323232"/>
                </a:solidFill>
                <a:effectLst/>
                <a:latin typeface="NexusSans"/>
              </a:rPr>
              <a:t>defence</a:t>
            </a:r>
            <a:r>
              <a:rPr lang="en-US" sz="4000" b="1" i="0" dirty="0">
                <a:solidFill>
                  <a:srgbClr val="323232"/>
                </a:solidFill>
                <a:effectLst/>
                <a:latin typeface="NexusSans"/>
              </a:rPr>
              <a:t> forces veterans who play sitting volleyball</a:t>
            </a:r>
            <a:r>
              <a:rPr lang="en-US" sz="4000" b="1" i="0" dirty="0">
                <a:effectLst/>
                <a:latin typeface="NexusSans"/>
              </a:rPr>
              <a:t>, </a:t>
            </a:r>
            <a:r>
              <a:rPr lang="en-US" sz="4000" b="0" i="1" dirty="0">
                <a:effectLst/>
                <a:latin typeface="NexusSans"/>
              </a:rPr>
              <a:t>Papers on Anthropology (2020) 29(1) 73-85</a:t>
            </a:r>
          </a:p>
          <a:p>
            <a:pPr marL="0" indent="0">
              <a:buNone/>
            </a:pPr>
            <a:endParaRPr lang="en-GB" sz="4400" dirty="0">
              <a:effectLst/>
              <a:ea typeface="Times New Roman" panose="02020603050405020304" pitchFamily="18" charset="0"/>
            </a:endParaRPr>
          </a:p>
          <a:p>
            <a:pPr marL="0" indent="0">
              <a:buNone/>
            </a:pPr>
            <a:endParaRPr lang="en-GB" sz="4400" dirty="0">
              <a:solidFill>
                <a:srgbClr val="53565A"/>
              </a:solidFill>
              <a:effectLst/>
              <a:ea typeface="Times New Roman" panose="02020603050405020304" pitchFamily="18" charset="0"/>
            </a:endParaRPr>
          </a:p>
          <a:p>
            <a:endParaRPr lang="en-GB" sz="3500" u="sng" dirty="0">
              <a:solidFill>
                <a:srgbClr val="53565A"/>
              </a:solidFill>
              <a:ea typeface="Times New Roman" panose="02020603050405020304" pitchFamily="18" charset="0"/>
            </a:endParaRPr>
          </a:p>
          <a:p>
            <a:pPr marL="0" indent="0">
              <a:buNone/>
            </a:pPr>
            <a:br>
              <a:rPr lang="en-GB" sz="2000" dirty="0">
                <a:solidFill>
                  <a:srgbClr val="000000"/>
                </a:solidFill>
                <a:effectLst/>
                <a:ea typeface="Times New Roman" panose="02020603050405020304" pitchFamily="18" charset="0"/>
              </a:rPr>
            </a:br>
            <a:endParaRPr lang="en-GB" dirty="0"/>
          </a:p>
        </p:txBody>
      </p:sp>
    </p:spTree>
    <p:extLst>
      <p:ext uri="{BB962C8B-B14F-4D97-AF65-F5344CB8AC3E}">
        <p14:creationId xmlns:p14="http://schemas.microsoft.com/office/powerpoint/2010/main" val="422983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BE984B1-802C-414B-805C-21764B8A4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9B02AEB-08E2-4D0F-BA85-2D743ED252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6935689C-5034-457F-94FA-23E4EEF8788D}"/>
              </a:ext>
            </a:extLst>
          </p:cNvPr>
          <p:cNvSpPr>
            <a:spLocks noGrp="1"/>
          </p:cNvSpPr>
          <p:nvPr>
            <p:ph type="title"/>
          </p:nvPr>
        </p:nvSpPr>
        <p:spPr>
          <a:xfrm>
            <a:off x="7218030" y="804520"/>
            <a:ext cx="3520367" cy="1049235"/>
          </a:xfrm>
        </p:spPr>
        <p:txBody>
          <a:bodyPr>
            <a:normAutofit/>
          </a:bodyPr>
          <a:lstStyle/>
          <a:p>
            <a:r>
              <a:rPr lang="en-GB" dirty="0"/>
              <a:t>Research Question</a:t>
            </a:r>
          </a:p>
        </p:txBody>
      </p:sp>
      <p:sp>
        <p:nvSpPr>
          <p:cNvPr id="18" name="Rectangle 17">
            <a:extLst>
              <a:ext uri="{FF2B5EF4-FFF2-40B4-BE49-F238E27FC236}">
                <a16:creationId xmlns:a16="http://schemas.microsoft.com/office/drawing/2014/main" id="{6E12CD51-BE85-423E-B52C-B5BE9431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0" name="Group 19">
            <a:extLst>
              <a:ext uri="{FF2B5EF4-FFF2-40B4-BE49-F238E27FC236}">
                <a16:creationId xmlns:a16="http://schemas.microsoft.com/office/drawing/2014/main" id="{EF7A6A8A-C04C-484D-B24A-0ADC7AB7C6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21" name="Rectangle 20">
              <a:extLst>
                <a:ext uri="{FF2B5EF4-FFF2-40B4-BE49-F238E27FC236}">
                  <a16:creationId xmlns:a16="http://schemas.microsoft.com/office/drawing/2014/main" id="{264B0D68-D9C8-4D8F-9191-BEB4BD375C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29C9B82-AC4C-40F7-8157-EAFBC2F6A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6DBE2B60-B7B9-4647-ADBB-89640DEB68A7}"/>
              </a:ext>
            </a:extLst>
          </p:cNvPr>
          <p:cNvPicPr>
            <a:picLocks noChangeAspect="1"/>
          </p:cNvPicPr>
          <p:nvPr/>
        </p:nvPicPr>
        <p:blipFill rotWithShape="1">
          <a:blip r:embed="rId3"/>
          <a:srcRect l="8814" r="2370" b="6"/>
          <a:stretch/>
        </p:blipFill>
        <p:spPr>
          <a:xfrm>
            <a:off x="1270920" y="1123507"/>
            <a:ext cx="2332303" cy="1470469"/>
          </a:xfrm>
          <a:prstGeom prst="rect">
            <a:avLst/>
          </a:prstGeom>
        </p:spPr>
      </p:pic>
      <p:pic>
        <p:nvPicPr>
          <p:cNvPr id="7" name="Picture 6">
            <a:extLst>
              <a:ext uri="{FF2B5EF4-FFF2-40B4-BE49-F238E27FC236}">
                <a16:creationId xmlns:a16="http://schemas.microsoft.com/office/drawing/2014/main" id="{68CB7C01-A01B-44A8-ACE6-9EDEF8D19199}"/>
              </a:ext>
            </a:extLst>
          </p:cNvPr>
          <p:cNvPicPr>
            <a:picLocks noChangeAspect="1"/>
          </p:cNvPicPr>
          <p:nvPr/>
        </p:nvPicPr>
        <p:blipFill rotWithShape="1">
          <a:blip r:embed="rId4"/>
          <a:srcRect t="9384" r="2" b="9053"/>
          <a:stretch/>
        </p:blipFill>
        <p:spPr>
          <a:xfrm>
            <a:off x="1274552" y="2758569"/>
            <a:ext cx="2328670" cy="2220016"/>
          </a:xfrm>
          <a:prstGeom prst="rect">
            <a:avLst/>
          </a:prstGeom>
        </p:spPr>
      </p:pic>
      <p:pic>
        <p:nvPicPr>
          <p:cNvPr id="6" name="Picture 5">
            <a:extLst>
              <a:ext uri="{FF2B5EF4-FFF2-40B4-BE49-F238E27FC236}">
                <a16:creationId xmlns:a16="http://schemas.microsoft.com/office/drawing/2014/main" id="{006F6B57-8AF5-48B8-B8F3-C403398E5310}"/>
              </a:ext>
            </a:extLst>
          </p:cNvPr>
          <p:cNvPicPr>
            <a:picLocks noChangeAspect="1"/>
          </p:cNvPicPr>
          <p:nvPr/>
        </p:nvPicPr>
        <p:blipFill rotWithShape="1">
          <a:blip r:embed="rId5"/>
          <a:srcRect r="34122" b="1"/>
          <a:stretch/>
        </p:blipFill>
        <p:spPr>
          <a:xfrm>
            <a:off x="3758452" y="1116346"/>
            <a:ext cx="2328669" cy="2218059"/>
          </a:xfrm>
          <a:prstGeom prst="rect">
            <a:avLst/>
          </a:prstGeom>
        </p:spPr>
      </p:pic>
      <p:pic>
        <p:nvPicPr>
          <p:cNvPr id="8" name="Picture 7">
            <a:extLst>
              <a:ext uri="{FF2B5EF4-FFF2-40B4-BE49-F238E27FC236}">
                <a16:creationId xmlns:a16="http://schemas.microsoft.com/office/drawing/2014/main" id="{0F44A7C5-5FF2-47D3-A11C-C59DDCB98014}"/>
              </a:ext>
            </a:extLst>
          </p:cNvPr>
          <p:cNvPicPr>
            <a:picLocks noChangeAspect="1"/>
          </p:cNvPicPr>
          <p:nvPr/>
        </p:nvPicPr>
        <p:blipFill rotWithShape="1">
          <a:blip r:embed="rId6"/>
          <a:srcRect l="7261" r="9763" b="-6"/>
          <a:stretch/>
        </p:blipFill>
        <p:spPr>
          <a:xfrm>
            <a:off x="3754818" y="3502300"/>
            <a:ext cx="2332303" cy="1470469"/>
          </a:xfrm>
          <a:prstGeom prst="rect">
            <a:avLst/>
          </a:prstGeom>
        </p:spPr>
      </p:pic>
      <p:sp>
        <p:nvSpPr>
          <p:cNvPr id="3" name="Content Placeholder 2">
            <a:extLst>
              <a:ext uri="{FF2B5EF4-FFF2-40B4-BE49-F238E27FC236}">
                <a16:creationId xmlns:a16="http://schemas.microsoft.com/office/drawing/2014/main" id="{CEF06C33-B254-4C6F-8FAE-44246535E540}"/>
              </a:ext>
            </a:extLst>
          </p:cNvPr>
          <p:cNvSpPr>
            <a:spLocks noGrp="1"/>
          </p:cNvSpPr>
          <p:nvPr>
            <p:ph idx="1"/>
          </p:nvPr>
        </p:nvSpPr>
        <p:spPr>
          <a:xfrm>
            <a:off x="7218029" y="2015732"/>
            <a:ext cx="3520368" cy="3450613"/>
          </a:xfrm>
        </p:spPr>
        <p:txBody>
          <a:bodyPr>
            <a:normAutofit/>
          </a:bodyPr>
          <a:lstStyle/>
          <a:p>
            <a:r>
              <a:rPr lang="en-GB" dirty="0">
                <a:effectLst/>
                <a:ea typeface="Times New Roman" panose="02020603050405020304" pitchFamily="18" charset="0"/>
              </a:rPr>
              <a:t>How do medically discharged United Kingdom WIS military veterans perceive the </a:t>
            </a:r>
            <a:r>
              <a:rPr lang="en-GB" dirty="0">
                <a:ea typeface="Times New Roman" panose="02020603050405020304" pitchFamily="18" charset="0"/>
              </a:rPr>
              <a:t>effect</a:t>
            </a:r>
            <a:r>
              <a:rPr lang="en-GB" dirty="0">
                <a:effectLst/>
                <a:ea typeface="Times New Roman" panose="02020603050405020304" pitchFamily="18" charset="0"/>
              </a:rPr>
              <a:t> of team sport on their health and wellbeing? </a:t>
            </a:r>
            <a:endParaRPr lang="en-GB" dirty="0"/>
          </a:p>
        </p:txBody>
      </p:sp>
      <p:pic>
        <p:nvPicPr>
          <p:cNvPr id="24" name="Picture 23">
            <a:extLst>
              <a:ext uri="{FF2B5EF4-FFF2-40B4-BE49-F238E27FC236}">
                <a16:creationId xmlns:a16="http://schemas.microsoft.com/office/drawing/2014/main" id="{088BB160-A020-4CE5-B2B9-C35F695FE3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273231BA-4A5B-4DE3-AE94-08E9E0821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70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EEC3C52-A505-4DCA-BC2E-3F3C834C8106}"/>
              </a:ext>
            </a:extLst>
          </p:cNvPr>
          <p:cNvSpPr>
            <a:spLocks noGrp="1"/>
          </p:cNvSpPr>
          <p:nvPr>
            <p:ph type="title"/>
          </p:nvPr>
        </p:nvSpPr>
        <p:spPr>
          <a:xfrm>
            <a:off x="1451580" y="804520"/>
            <a:ext cx="5550355" cy="1049235"/>
          </a:xfrm>
        </p:spPr>
        <p:txBody>
          <a:bodyPr>
            <a:normAutofit/>
          </a:bodyPr>
          <a:lstStyle/>
          <a:p>
            <a:r>
              <a:rPr lang="en-GB" dirty="0"/>
              <a:t>Justification</a:t>
            </a:r>
          </a:p>
        </p:txBody>
      </p:sp>
      <p:sp>
        <p:nvSpPr>
          <p:cNvPr id="26" name="Rectangle 25">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ED9C4DB4-2330-4449-8043-1AF46830C589}"/>
              </a:ext>
            </a:extLst>
          </p:cNvPr>
          <p:cNvSpPr>
            <a:spLocks noGrp="1"/>
          </p:cNvSpPr>
          <p:nvPr>
            <p:ph idx="1"/>
          </p:nvPr>
        </p:nvSpPr>
        <p:spPr>
          <a:xfrm>
            <a:off x="1451580" y="2015732"/>
            <a:ext cx="5550355" cy="3450613"/>
          </a:xfrm>
        </p:spPr>
        <p:txBody>
          <a:bodyPr>
            <a:normAutofit fontScale="92500" lnSpcReduction="20000"/>
          </a:bodyPr>
          <a:lstStyle/>
          <a:p>
            <a:pPr>
              <a:lnSpc>
                <a:spcPct val="110000"/>
              </a:lnSpc>
            </a:pPr>
            <a:r>
              <a:rPr lang="en-GB" dirty="0"/>
              <a:t>Over 1,500 medically discharged UK veterans each year, almost half with complex Mental Health and physical presentations (MoD, 2024)</a:t>
            </a:r>
          </a:p>
          <a:p>
            <a:pPr>
              <a:lnSpc>
                <a:spcPct val="110000"/>
              </a:lnSpc>
            </a:pPr>
            <a:r>
              <a:rPr lang="en-GB" sz="2200" dirty="0"/>
              <a:t>Engaging in regular physical exercise improves mental and physical health (Caddick et al, 2014, </a:t>
            </a:r>
            <a:r>
              <a:rPr lang="en-GB" sz="2200" dirty="0" err="1"/>
              <a:t>Sharizipour</a:t>
            </a:r>
            <a:r>
              <a:rPr lang="en-GB" sz="2200" dirty="0"/>
              <a:t> et al, 2017) for this population</a:t>
            </a:r>
          </a:p>
          <a:p>
            <a:pPr>
              <a:lnSpc>
                <a:spcPct val="110000"/>
              </a:lnSpc>
            </a:pPr>
            <a:r>
              <a:rPr lang="en-GB" sz="2200" dirty="0"/>
              <a:t>Other research suggested team sport quality of life in WIS veterans  (Stam et al 2020)</a:t>
            </a:r>
          </a:p>
          <a:p>
            <a:pPr>
              <a:lnSpc>
                <a:spcPct val="110000"/>
              </a:lnSpc>
            </a:pPr>
            <a:r>
              <a:rPr lang="en-GB" sz="2200" dirty="0"/>
              <a:t>Team sport may confer particular health benefits over individual sport (Anderson et al, 2019) </a:t>
            </a:r>
          </a:p>
          <a:p>
            <a:pPr>
              <a:lnSpc>
                <a:spcPct val="110000"/>
              </a:lnSpc>
            </a:pPr>
            <a:endParaRPr lang="en-GB" sz="1900" dirty="0"/>
          </a:p>
        </p:txBody>
      </p:sp>
      <p:grpSp>
        <p:nvGrpSpPr>
          <p:cNvPr id="28" name="Group 27">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29" name="Rectangle 28">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2" name="Picture 31">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33">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36CBAA0-7A1B-4DA2-B03B-BF527AE25C67}"/>
              </a:ext>
            </a:extLst>
          </p:cNvPr>
          <p:cNvPicPr>
            <a:picLocks noChangeAspect="1"/>
          </p:cNvPicPr>
          <p:nvPr/>
        </p:nvPicPr>
        <p:blipFill>
          <a:blip r:embed="rId4"/>
          <a:stretch>
            <a:fillRect/>
          </a:stretch>
        </p:blipFill>
        <p:spPr>
          <a:xfrm>
            <a:off x="8409229" y="1124121"/>
            <a:ext cx="2328874" cy="3865199"/>
          </a:xfrm>
          <a:prstGeom prst="rect">
            <a:avLst/>
          </a:prstGeom>
        </p:spPr>
      </p:pic>
    </p:spTree>
    <p:extLst>
      <p:ext uri="{BB962C8B-B14F-4D97-AF65-F5344CB8AC3E}">
        <p14:creationId xmlns:p14="http://schemas.microsoft.com/office/powerpoint/2010/main" val="382818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50E6CFCC-E96C-48AB-98C8-42F05727F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B6BECB2A-E1E7-48A9-A209-D21AB681DD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40022F57-52C0-4BCA-9360-DE731EA8A5FA}"/>
              </a:ext>
            </a:extLst>
          </p:cNvPr>
          <p:cNvSpPr>
            <a:spLocks noGrp="1"/>
          </p:cNvSpPr>
          <p:nvPr>
            <p:ph type="title"/>
          </p:nvPr>
        </p:nvSpPr>
        <p:spPr>
          <a:xfrm>
            <a:off x="1451580" y="804520"/>
            <a:ext cx="3530157" cy="1049235"/>
          </a:xfrm>
        </p:spPr>
        <p:txBody>
          <a:bodyPr>
            <a:normAutofit/>
          </a:bodyPr>
          <a:lstStyle/>
          <a:p>
            <a:r>
              <a:rPr lang="en-GB" sz="2000"/>
              <a:t>Theoretical framework model  with permission (Salo, 2011)</a:t>
            </a:r>
          </a:p>
        </p:txBody>
      </p:sp>
      <p:sp>
        <p:nvSpPr>
          <p:cNvPr id="98" name="Rectangle 97">
            <a:extLst>
              <a:ext uri="{FF2B5EF4-FFF2-40B4-BE49-F238E27FC236}">
                <a16:creationId xmlns:a16="http://schemas.microsoft.com/office/drawing/2014/main" id="{BC55BC1D-EB38-400C-B11B-F8CC5389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7" name="Content Placeholder 76">
            <a:extLst>
              <a:ext uri="{FF2B5EF4-FFF2-40B4-BE49-F238E27FC236}">
                <a16:creationId xmlns:a16="http://schemas.microsoft.com/office/drawing/2014/main" id="{A94E6575-D422-430A-18AB-C70B67CE748B}"/>
              </a:ext>
            </a:extLst>
          </p:cNvPr>
          <p:cNvSpPr>
            <a:spLocks noGrp="1"/>
          </p:cNvSpPr>
          <p:nvPr>
            <p:ph idx="1"/>
          </p:nvPr>
        </p:nvSpPr>
        <p:spPr>
          <a:xfrm>
            <a:off x="1451581" y="2015732"/>
            <a:ext cx="3526523" cy="3450613"/>
          </a:xfrm>
        </p:spPr>
        <p:txBody>
          <a:bodyPr>
            <a:normAutofit/>
          </a:bodyPr>
          <a:lstStyle/>
          <a:p>
            <a:r>
              <a:rPr lang="en-US" dirty="0"/>
              <a:t>The bond between military personnel and its effects on </a:t>
            </a:r>
            <a:r>
              <a:rPr lang="en-US" dirty="0" err="1"/>
              <a:t>behaviours</a:t>
            </a:r>
            <a:r>
              <a:rPr lang="en-US" dirty="0"/>
              <a:t> and health (Siebold, 2007)</a:t>
            </a:r>
          </a:p>
          <a:p>
            <a:r>
              <a:rPr lang="en-US" dirty="0"/>
              <a:t>Does it still exist in the veteran population?</a:t>
            </a:r>
          </a:p>
          <a:p>
            <a:r>
              <a:rPr lang="en-US" dirty="0"/>
              <a:t>Could it be a motivator to participate in team sport?</a:t>
            </a:r>
          </a:p>
        </p:txBody>
      </p:sp>
      <p:grpSp>
        <p:nvGrpSpPr>
          <p:cNvPr id="99" name="Group 98">
            <a:extLst>
              <a:ext uri="{FF2B5EF4-FFF2-40B4-BE49-F238E27FC236}">
                <a16:creationId xmlns:a16="http://schemas.microsoft.com/office/drawing/2014/main" id="{1E7110B8-ED3B-4441-B1EB-C4DE3C46A0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87" name="Rectangle 86">
              <a:extLst>
                <a:ext uri="{FF2B5EF4-FFF2-40B4-BE49-F238E27FC236}">
                  <a16:creationId xmlns:a16="http://schemas.microsoft.com/office/drawing/2014/main" id="{40E8C619-774F-41E3-8086-B6924E6C1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E63C805A-55CA-4C05-ADB5-3672339AA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1" name="Rectangle 100">
            <a:extLst>
              <a:ext uri="{FF2B5EF4-FFF2-40B4-BE49-F238E27FC236}">
                <a16:creationId xmlns:a16="http://schemas.microsoft.com/office/drawing/2014/main" id="{C294FAB0-0466-47B1-B964-43F67A9A8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099"/>
            <a:ext cx="5127476" cy="4136205"/>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diagram of a triangle&#10;&#10;Description automatically generated">
            <a:extLst>
              <a:ext uri="{FF2B5EF4-FFF2-40B4-BE49-F238E27FC236}">
                <a16:creationId xmlns:a16="http://schemas.microsoft.com/office/drawing/2014/main" id="{7C2B974B-9AD7-6D1D-765F-7DD09D9BBDC2}"/>
              </a:ext>
            </a:extLst>
          </p:cNvPr>
          <p:cNvPicPr>
            <a:picLocks noChangeAspect="1"/>
          </p:cNvPicPr>
          <p:nvPr/>
        </p:nvPicPr>
        <p:blipFill>
          <a:blip r:embed="rId3"/>
          <a:stretch>
            <a:fillRect/>
          </a:stretch>
        </p:blipFill>
        <p:spPr>
          <a:xfrm>
            <a:off x="5854149" y="823495"/>
            <a:ext cx="5301056" cy="4466452"/>
          </a:xfrm>
          <a:prstGeom prst="rect">
            <a:avLst/>
          </a:prstGeom>
        </p:spPr>
      </p:pic>
      <p:pic>
        <p:nvPicPr>
          <p:cNvPr id="102" name="Picture 101">
            <a:extLst>
              <a:ext uri="{FF2B5EF4-FFF2-40B4-BE49-F238E27FC236}">
                <a16:creationId xmlns:a16="http://schemas.microsoft.com/office/drawing/2014/main" id="{FB4DDAF3-76BC-49F9-B735-F7A5CE8638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3" name="Straight Connector 102">
            <a:extLst>
              <a:ext uri="{FF2B5EF4-FFF2-40B4-BE49-F238E27FC236}">
                <a16:creationId xmlns:a16="http://schemas.microsoft.com/office/drawing/2014/main" id="{029D5B65-A532-405C-9133-23979B5F7F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1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F38CBB2-04B5-4ED2-92CA-ABA779049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99ECE436-E5C5-4600-9DAE-6A66A788E0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F40D797B-CB09-454C-A9AE-E9D44CC03B03}"/>
              </a:ext>
            </a:extLst>
          </p:cNvPr>
          <p:cNvSpPr>
            <a:spLocks noGrp="1"/>
          </p:cNvSpPr>
          <p:nvPr>
            <p:ph type="title"/>
          </p:nvPr>
        </p:nvSpPr>
        <p:spPr>
          <a:xfrm>
            <a:off x="1451579" y="804519"/>
            <a:ext cx="5550357" cy="1049235"/>
          </a:xfrm>
        </p:spPr>
        <p:txBody>
          <a:bodyPr>
            <a:normAutofit/>
          </a:bodyPr>
          <a:lstStyle/>
          <a:p>
            <a:r>
              <a:rPr lang="en-GB" sz="1500">
                <a:effectLst/>
                <a:ea typeface="Times New Roman" panose="02020603050405020304" pitchFamily="18" charset="0"/>
              </a:rPr>
              <a:t>Aim of phase 1 - To compare perceived health and wellbeing of  medically discharged WIS veterans engaged in team sports vs those not </a:t>
            </a:r>
          </a:p>
        </p:txBody>
      </p:sp>
      <p:sp>
        <p:nvSpPr>
          <p:cNvPr id="39" name="Rectangle 38">
            <a:extLst>
              <a:ext uri="{FF2B5EF4-FFF2-40B4-BE49-F238E27FC236}">
                <a16:creationId xmlns:a16="http://schemas.microsoft.com/office/drawing/2014/main" id="{A81BF76C-52E4-494B-86F2-4CBAC20E3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3F56E885-399C-4CE1-B089-5AF28DD5B700}"/>
              </a:ext>
            </a:extLst>
          </p:cNvPr>
          <p:cNvSpPr>
            <a:spLocks noGrp="1"/>
          </p:cNvSpPr>
          <p:nvPr>
            <p:ph idx="1"/>
          </p:nvPr>
        </p:nvSpPr>
        <p:spPr>
          <a:xfrm>
            <a:off x="1451579" y="2015732"/>
            <a:ext cx="5550357" cy="3450613"/>
          </a:xfrm>
        </p:spPr>
        <p:txBody>
          <a:bodyPr>
            <a:normAutofit/>
          </a:bodyPr>
          <a:lstStyle/>
          <a:p>
            <a:pPr>
              <a:lnSpc>
                <a:spcPct val="110000"/>
              </a:lnSpc>
            </a:pPr>
            <a:r>
              <a:rPr lang="en-GB" sz="1000"/>
              <a:t>Ethical approval gained [</a:t>
            </a:r>
            <a:r>
              <a:rPr lang="en-GB" sz="1000">
                <a:hlinkClick r:id="rId2">
                  <a:extLst>
                    <a:ext uri="{A12FA001-AC4F-418D-AE19-62706E023703}">
                      <ahyp:hlinkClr xmlns:ahyp="http://schemas.microsoft.com/office/drawing/2018/hyperlinkcolor" val="tx"/>
                    </a:ext>
                  </a:extLst>
                </a:hlinkClick>
              </a:rPr>
              <a:t>ETH2223-0218</a:t>
            </a:r>
            <a:r>
              <a:rPr lang="en-GB" sz="1000"/>
              <a:t>]</a:t>
            </a:r>
          </a:p>
          <a:p>
            <a:pPr>
              <a:lnSpc>
                <a:spcPct val="110000"/>
              </a:lnSpc>
            </a:pPr>
            <a:r>
              <a:rPr lang="en-GB" sz="1000"/>
              <a:t>Online questionnaire </a:t>
            </a:r>
          </a:p>
          <a:p>
            <a:pPr lvl="1">
              <a:lnSpc>
                <a:spcPct val="110000"/>
              </a:lnSpc>
            </a:pPr>
            <a:r>
              <a:rPr lang="en-GB" sz="1000"/>
              <a:t>Reviewed for face and content validity, patient, public participation</a:t>
            </a:r>
          </a:p>
          <a:p>
            <a:pPr lvl="1">
              <a:lnSpc>
                <a:spcPct val="110000"/>
              </a:lnSpc>
            </a:pPr>
            <a:r>
              <a:rPr lang="en-GB" sz="1000"/>
              <a:t>Data collected 22/09/2022 –22/06/2023 </a:t>
            </a:r>
          </a:p>
          <a:p>
            <a:pPr>
              <a:lnSpc>
                <a:spcPct val="110000"/>
              </a:lnSpc>
            </a:pPr>
            <a:r>
              <a:rPr lang="en-GB" sz="1000"/>
              <a:t>The survey contained questions on:</a:t>
            </a:r>
          </a:p>
          <a:p>
            <a:pPr lvl="1">
              <a:lnSpc>
                <a:spcPct val="110000"/>
              </a:lnSpc>
            </a:pPr>
            <a:r>
              <a:rPr lang="en-GB" sz="1000"/>
              <a:t>Demographic and social information related to findings from literature review</a:t>
            </a:r>
          </a:p>
          <a:p>
            <a:pPr lvl="1">
              <a:lnSpc>
                <a:spcPct val="110000"/>
              </a:lnSpc>
            </a:pPr>
            <a:r>
              <a:rPr lang="en-GB" sz="1000"/>
              <a:t>Impairments</a:t>
            </a:r>
          </a:p>
          <a:p>
            <a:pPr lvl="1">
              <a:lnSpc>
                <a:spcPct val="110000"/>
              </a:lnSpc>
            </a:pPr>
            <a:r>
              <a:rPr lang="en-GB" sz="1000"/>
              <a:t>Risk Factors for poor Mental Health</a:t>
            </a:r>
          </a:p>
          <a:p>
            <a:pPr lvl="1">
              <a:lnSpc>
                <a:spcPct val="110000"/>
              </a:lnSpc>
            </a:pPr>
            <a:r>
              <a:rPr lang="en-GB" sz="1000"/>
              <a:t>Physical Activity- adapted from Activity Alliance (with permission)</a:t>
            </a:r>
          </a:p>
          <a:p>
            <a:pPr lvl="1">
              <a:lnSpc>
                <a:spcPct val="110000"/>
              </a:lnSpc>
            </a:pPr>
            <a:r>
              <a:rPr lang="en-GB" sz="1000"/>
              <a:t>General - </a:t>
            </a:r>
            <a:r>
              <a:rPr lang="en-GB" sz="1000" i="0">
                <a:effectLst/>
              </a:rPr>
              <a:t>Warwick-Edinburgh Mental Well-Being Scale (WEMWBS</a:t>
            </a:r>
            <a:r>
              <a:rPr lang="en-GB" sz="1000" b="1" i="0">
                <a:effectLst/>
              </a:rPr>
              <a:t>)</a:t>
            </a:r>
            <a:endParaRPr lang="en-GB" sz="1000"/>
          </a:p>
          <a:p>
            <a:pPr lvl="1">
              <a:lnSpc>
                <a:spcPct val="110000"/>
              </a:lnSpc>
            </a:pPr>
            <a:r>
              <a:rPr lang="en-GB" sz="1000"/>
              <a:t>AUDIT – alcohol consumption</a:t>
            </a:r>
          </a:p>
          <a:p>
            <a:pPr lvl="1">
              <a:lnSpc>
                <a:spcPct val="110000"/>
              </a:lnSpc>
            </a:pPr>
            <a:r>
              <a:rPr lang="en-GB" sz="1000"/>
              <a:t>GAD- 7 - anxiety</a:t>
            </a:r>
          </a:p>
          <a:p>
            <a:pPr lvl="1">
              <a:lnSpc>
                <a:spcPct val="110000"/>
              </a:lnSpc>
            </a:pPr>
            <a:r>
              <a:rPr lang="en-GB" sz="1000"/>
              <a:t>PTSD – C  post –traumatic stress disorder  </a:t>
            </a:r>
          </a:p>
          <a:p>
            <a:pPr marL="0" indent="0">
              <a:lnSpc>
                <a:spcPct val="110000"/>
              </a:lnSpc>
              <a:buNone/>
            </a:pPr>
            <a:endParaRPr lang="en-GB" sz="1000"/>
          </a:p>
          <a:p>
            <a:pPr>
              <a:lnSpc>
                <a:spcPct val="110000"/>
              </a:lnSpc>
            </a:pPr>
            <a:endParaRPr lang="en-GB" sz="1000"/>
          </a:p>
        </p:txBody>
      </p:sp>
      <p:grpSp>
        <p:nvGrpSpPr>
          <p:cNvPr id="41" name="Group 40">
            <a:extLst>
              <a:ext uri="{FF2B5EF4-FFF2-40B4-BE49-F238E27FC236}">
                <a16:creationId xmlns:a16="http://schemas.microsoft.com/office/drawing/2014/main" id="{CD0703AE-95DE-4C43-8272-BB33A5AD46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47" name="Rectangle 46">
              <a:extLst>
                <a:ext uri="{FF2B5EF4-FFF2-40B4-BE49-F238E27FC236}">
                  <a16:creationId xmlns:a16="http://schemas.microsoft.com/office/drawing/2014/main" id="{2FF4B413-F360-4A9A-8F55-79C3961709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129C2B7-6BA1-4DC0-8ED1-044AFBE47E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BA6F228E-1354-01AB-0B44-747A41FBBDAD}"/>
              </a:ext>
            </a:extLst>
          </p:cNvPr>
          <p:cNvPicPr>
            <a:picLocks noChangeAspect="1"/>
          </p:cNvPicPr>
          <p:nvPr/>
        </p:nvPicPr>
        <p:blipFill rotWithShape="1">
          <a:blip r:embed="rId3"/>
          <a:srcRect l="230" r="-5" b="-5"/>
          <a:stretch/>
        </p:blipFill>
        <p:spPr>
          <a:xfrm>
            <a:off x="8116373" y="1116344"/>
            <a:ext cx="2799103" cy="1850789"/>
          </a:xfrm>
          <a:prstGeom prst="rect">
            <a:avLst/>
          </a:prstGeom>
        </p:spPr>
      </p:pic>
      <p:pic>
        <p:nvPicPr>
          <p:cNvPr id="6" name="Picture 5">
            <a:extLst>
              <a:ext uri="{FF2B5EF4-FFF2-40B4-BE49-F238E27FC236}">
                <a16:creationId xmlns:a16="http://schemas.microsoft.com/office/drawing/2014/main" id="{26B0B310-92F0-E363-B34E-8A55A8820170}"/>
              </a:ext>
            </a:extLst>
          </p:cNvPr>
          <p:cNvPicPr>
            <a:picLocks noChangeAspect="1"/>
          </p:cNvPicPr>
          <p:nvPr/>
        </p:nvPicPr>
        <p:blipFill rotWithShape="1">
          <a:blip r:embed="rId4"/>
          <a:srcRect r="-7" b="159"/>
          <a:stretch/>
        </p:blipFill>
        <p:spPr>
          <a:xfrm>
            <a:off x="8116373" y="3131726"/>
            <a:ext cx="2799103" cy="1850790"/>
          </a:xfrm>
          <a:prstGeom prst="rect">
            <a:avLst/>
          </a:prstGeom>
        </p:spPr>
      </p:pic>
      <p:pic>
        <p:nvPicPr>
          <p:cNvPr id="50" name="Picture 49">
            <a:extLst>
              <a:ext uri="{FF2B5EF4-FFF2-40B4-BE49-F238E27FC236}">
                <a16:creationId xmlns:a16="http://schemas.microsoft.com/office/drawing/2014/main" id="{0C24E7C2-F39B-4280-9B81-F15BBD93C3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2" name="Straight Connector 51">
            <a:extLst>
              <a:ext uri="{FF2B5EF4-FFF2-40B4-BE49-F238E27FC236}">
                <a16:creationId xmlns:a16="http://schemas.microsoft.com/office/drawing/2014/main" id="{F381DAA9-C4BA-4BB3-8F4B-3BC4B43EB3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52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98D2-8DD6-ED41-B0C9-F0DB2B510CDF}"/>
              </a:ext>
            </a:extLst>
          </p:cNvPr>
          <p:cNvSpPr>
            <a:spLocks noGrp="1"/>
          </p:cNvSpPr>
          <p:nvPr>
            <p:ph type="title"/>
          </p:nvPr>
        </p:nvSpPr>
        <p:spPr>
          <a:xfrm>
            <a:off x="1451579" y="804519"/>
            <a:ext cx="9603275" cy="1049235"/>
          </a:xfrm>
        </p:spPr>
        <p:txBody>
          <a:bodyPr>
            <a:normAutofit/>
          </a:bodyPr>
          <a:lstStyle/>
          <a:p>
            <a:r>
              <a:rPr lang="en-GB" dirty="0"/>
              <a:t>Participants – all medically discharged from </a:t>
            </a:r>
            <a:r>
              <a:rPr lang="en-GB" dirty="0" err="1"/>
              <a:t>uk</a:t>
            </a:r>
            <a:r>
              <a:rPr lang="en-GB" dirty="0"/>
              <a:t> armed forces </a:t>
            </a:r>
          </a:p>
        </p:txBody>
      </p:sp>
      <p:sp>
        <p:nvSpPr>
          <p:cNvPr id="3" name="Content Placeholder 2">
            <a:extLst>
              <a:ext uri="{FF2B5EF4-FFF2-40B4-BE49-F238E27FC236}">
                <a16:creationId xmlns:a16="http://schemas.microsoft.com/office/drawing/2014/main" id="{5FBCF8D6-3F8B-303B-C75C-BDB9FEA0FAB4}"/>
              </a:ext>
            </a:extLst>
          </p:cNvPr>
          <p:cNvSpPr>
            <a:spLocks noGrp="1"/>
          </p:cNvSpPr>
          <p:nvPr>
            <p:ph idx="1"/>
          </p:nvPr>
        </p:nvSpPr>
        <p:spPr>
          <a:xfrm>
            <a:off x="1451579" y="2015734"/>
            <a:ext cx="5622284" cy="3450613"/>
          </a:xfrm>
        </p:spPr>
        <p:txBody>
          <a:bodyPr>
            <a:normAutofit/>
          </a:bodyPr>
          <a:lstStyle/>
          <a:p>
            <a:pPr>
              <a:lnSpc>
                <a:spcPct val="110000"/>
              </a:lnSpc>
            </a:pPr>
            <a:r>
              <a:rPr lang="en-GB" sz="1000" dirty="0">
                <a:effectLst/>
                <a:latin typeface="Calibri" panose="020F0502020204030204" pitchFamily="34" charset="0"/>
                <a:ea typeface="Calibri" panose="020F0502020204030204" pitchFamily="34" charset="0"/>
              </a:rPr>
              <a:t>82 respondents</a:t>
            </a:r>
          </a:p>
          <a:p>
            <a:pPr>
              <a:lnSpc>
                <a:spcPct val="110000"/>
              </a:lnSpc>
            </a:pPr>
            <a:r>
              <a:rPr lang="en-GB" sz="1000" dirty="0">
                <a:effectLst/>
                <a:latin typeface="Calibri" panose="020F0502020204030204" pitchFamily="34" charset="0"/>
                <a:ea typeface="Calibri" panose="020F0502020204030204" pitchFamily="34" charset="0"/>
              </a:rPr>
              <a:t>Aged 30-6, average 47  and SD 8.5.</a:t>
            </a:r>
          </a:p>
          <a:p>
            <a:pPr>
              <a:lnSpc>
                <a:spcPct val="110000"/>
              </a:lnSpc>
            </a:pPr>
            <a:r>
              <a:rPr lang="en-GB" sz="1000" dirty="0">
                <a:effectLst/>
                <a:latin typeface="Calibri" panose="020F0502020204030204" pitchFamily="34" charset="0"/>
                <a:ea typeface="Calibri" panose="020F0502020204030204" pitchFamily="34" charset="0"/>
              </a:rPr>
              <a:t>70% male (n= 57)  and 29% female  (n=24), one  preferred not to say </a:t>
            </a:r>
            <a:endParaRPr lang="en-GB" sz="1000" dirty="0">
              <a:latin typeface="Calibri" panose="020F0502020204030204" pitchFamily="34" charset="0"/>
              <a:ea typeface="Calibri" panose="020F0502020204030204" pitchFamily="34" charset="0"/>
            </a:endParaRPr>
          </a:p>
          <a:p>
            <a:pPr>
              <a:lnSpc>
                <a:spcPct val="110000"/>
              </a:lnSpc>
            </a:pPr>
            <a:r>
              <a:rPr lang="en-GB" sz="1000" dirty="0">
                <a:latin typeface="Calibri" panose="020F0502020204030204" pitchFamily="34" charset="0"/>
                <a:ea typeface="Calibri" panose="020F0502020204030204" pitchFamily="34" charset="0"/>
              </a:rPr>
              <a:t>8</a:t>
            </a:r>
            <a:r>
              <a:rPr lang="en-GB" sz="1000" dirty="0">
                <a:effectLst/>
                <a:latin typeface="Calibri" panose="020F0502020204030204" pitchFamily="34" charset="0"/>
                <a:ea typeface="Calibri" panose="020F0502020204030204" pitchFamily="34" charset="0"/>
              </a:rPr>
              <a:t>8% o identified as White British (n=72), 5% as Black British (n=4) with the remainder (n=3) or other/mixed ethnicity, one preferred not to say.</a:t>
            </a:r>
          </a:p>
          <a:p>
            <a:pPr>
              <a:lnSpc>
                <a:spcPct val="110000"/>
              </a:lnSpc>
            </a:pPr>
            <a:r>
              <a:rPr lang="en-GB" sz="1000" dirty="0">
                <a:effectLst/>
                <a:latin typeface="Calibri" panose="020F0502020204030204" pitchFamily="34" charset="0"/>
                <a:ea typeface="Calibri" panose="020F0502020204030204" pitchFamily="34" charset="0"/>
              </a:rPr>
              <a:t> 83%  lived in England at the time of completing the survey. </a:t>
            </a:r>
            <a:endParaRPr lang="en-GB" sz="1000" dirty="0">
              <a:latin typeface="Calibri" panose="020F0502020204030204" pitchFamily="34" charset="0"/>
              <a:ea typeface="Calibri" panose="020F0502020204030204" pitchFamily="34" charset="0"/>
            </a:endParaRPr>
          </a:p>
          <a:p>
            <a:pPr>
              <a:lnSpc>
                <a:spcPct val="110000"/>
              </a:lnSpc>
            </a:pPr>
            <a:r>
              <a:rPr lang="en-GB" sz="1000" dirty="0">
                <a:effectLst/>
                <a:latin typeface="Calibri" panose="020F0502020204030204" pitchFamily="34" charset="0"/>
                <a:ea typeface="Calibri" panose="020F0502020204030204" pitchFamily="34" charset="0"/>
              </a:rPr>
              <a:t>52%  British Army, 28% from the RAF, 16% from the Royal Navy  (4%) the Royal Marines. </a:t>
            </a:r>
            <a:endParaRPr lang="en-GB" sz="1000" dirty="0">
              <a:latin typeface="Calibri" panose="020F0502020204030204" pitchFamily="34" charset="0"/>
              <a:ea typeface="Calibri" panose="020F0502020204030204" pitchFamily="34" charset="0"/>
            </a:endParaRPr>
          </a:p>
          <a:p>
            <a:pPr>
              <a:lnSpc>
                <a:spcPct val="110000"/>
              </a:lnSpc>
            </a:pPr>
            <a:r>
              <a:rPr lang="en-GB" sz="1000" dirty="0">
                <a:effectLst/>
                <a:latin typeface="Calibri" panose="020F0502020204030204" pitchFamily="34" charset="0"/>
                <a:ea typeface="Calibri" panose="020F0502020204030204" pitchFamily="34" charset="0"/>
              </a:rPr>
              <a:t>(61%) joined the Armed Forces when teenagers, with almost a quarter at the age of 18</a:t>
            </a:r>
          </a:p>
          <a:p>
            <a:pPr>
              <a:lnSpc>
                <a:spcPct val="110000"/>
              </a:lnSpc>
            </a:pPr>
            <a:r>
              <a:rPr lang="en-GB" sz="1000" dirty="0">
                <a:effectLst/>
                <a:latin typeface="Calibri" panose="020F0502020204030204" pitchFamily="34" charset="0"/>
                <a:ea typeface="Calibri" panose="020F0502020204030204" pitchFamily="34" charset="0"/>
              </a:rPr>
              <a:t>Length of service ranged from 3 years to 34 years 7 months. </a:t>
            </a:r>
            <a:r>
              <a:rPr lang="en-GB" sz="1000" dirty="0">
                <a:latin typeface="Calibri" panose="020F0502020204030204" pitchFamily="34" charset="0"/>
                <a:ea typeface="Calibri" panose="020F0502020204030204" pitchFamily="34" charset="0"/>
              </a:rPr>
              <a:t>Average </a:t>
            </a:r>
            <a:r>
              <a:rPr lang="en-GB" sz="1000" dirty="0">
                <a:effectLst/>
                <a:latin typeface="Calibri" panose="020F0502020204030204" pitchFamily="34" charset="0"/>
                <a:ea typeface="Calibri" panose="020F0502020204030204" pitchFamily="34" charset="0"/>
              </a:rPr>
              <a:t> 15 years 4 months SD  8.6, one early service leaver (ESL).</a:t>
            </a:r>
          </a:p>
          <a:p>
            <a:pPr>
              <a:lnSpc>
                <a:spcPct val="110000"/>
              </a:lnSpc>
            </a:pPr>
            <a:r>
              <a:rPr lang="en-GB" sz="1000" dirty="0">
                <a:effectLst/>
                <a:latin typeface="Calibri" panose="020F0502020204030204" pitchFamily="34" charset="0"/>
                <a:ea typeface="Calibri" panose="020F0502020204030204" pitchFamily="34" charset="0"/>
              </a:rPr>
              <a:t>76% had been deployed to a combat zone,  around half experienced combat while deployed</a:t>
            </a:r>
          </a:p>
          <a:p>
            <a:pPr>
              <a:lnSpc>
                <a:spcPct val="110000"/>
              </a:lnSpc>
            </a:pPr>
            <a:r>
              <a:rPr lang="en-GB" sz="1000" dirty="0">
                <a:latin typeface="Calibri" panose="020F0502020204030204" pitchFamily="34" charset="0"/>
                <a:ea typeface="Calibri" panose="020F0502020204030204" pitchFamily="34" charset="0"/>
              </a:rPr>
              <a:t>Other  data on qualifications and rank on joining and leaving, skills gained during service</a:t>
            </a:r>
            <a:endParaRPr lang="en-GB" sz="1000" dirty="0"/>
          </a:p>
        </p:txBody>
      </p:sp>
      <p:pic>
        <p:nvPicPr>
          <p:cNvPr id="4" name="Picture 3">
            <a:extLst>
              <a:ext uri="{FF2B5EF4-FFF2-40B4-BE49-F238E27FC236}">
                <a16:creationId xmlns:a16="http://schemas.microsoft.com/office/drawing/2014/main" id="{936BD0DA-2EFA-1A8B-C5A6-C9CBD8FC9FC5}"/>
              </a:ext>
            </a:extLst>
          </p:cNvPr>
          <p:cNvPicPr>
            <a:picLocks noChangeAspect="1"/>
          </p:cNvPicPr>
          <p:nvPr/>
        </p:nvPicPr>
        <p:blipFill>
          <a:blip r:embed="rId2"/>
          <a:stretch>
            <a:fillRect/>
          </a:stretch>
        </p:blipFill>
        <p:spPr>
          <a:xfrm>
            <a:off x="7554139" y="2572677"/>
            <a:ext cx="3500715" cy="2336727"/>
          </a:xfrm>
          <a:prstGeom prst="rect">
            <a:avLst/>
          </a:prstGeom>
        </p:spPr>
      </p:pic>
    </p:spTree>
    <p:extLst>
      <p:ext uri="{BB962C8B-B14F-4D97-AF65-F5344CB8AC3E}">
        <p14:creationId xmlns:p14="http://schemas.microsoft.com/office/powerpoint/2010/main" val="3907798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3CF2A9D2-46A5-1DBA-5A6C-975D109C25CA}"/>
              </a:ext>
            </a:extLst>
          </p:cNvPr>
          <p:cNvSpPr>
            <a:spLocks noGrp="1"/>
          </p:cNvSpPr>
          <p:nvPr>
            <p:ph type="title"/>
          </p:nvPr>
        </p:nvSpPr>
        <p:spPr>
          <a:xfrm>
            <a:off x="1451580" y="804520"/>
            <a:ext cx="3530157" cy="1049235"/>
          </a:xfrm>
        </p:spPr>
        <p:txBody>
          <a:bodyPr>
            <a:normAutofit/>
          </a:bodyPr>
          <a:lstStyle/>
          <a:p>
            <a:r>
              <a:rPr lang="en-GB" dirty="0"/>
              <a:t>Data analysis and groups</a:t>
            </a:r>
          </a:p>
        </p:txBody>
      </p:sp>
      <p:sp>
        <p:nvSpPr>
          <p:cNvPr id="35" name="Rectangle 34">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6FE4E976-0EB7-81BB-D018-90075C203763}"/>
              </a:ext>
            </a:extLst>
          </p:cNvPr>
          <p:cNvSpPr>
            <a:spLocks noGrp="1"/>
          </p:cNvSpPr>
          <p:nvPr>
            <p:ph idx="1"/>
          </p:nvPr>
        </p:nvSpPr>
        <p:spPr>
          <a:xfrm>
            <a:off x="508001" y="2015732"/>
            <a:ext cx="4470104" cy="3450613"/>
          </a:xfrm>
        </p:spPr>
        <p:txBody>
          <a:bodyPr>
            <a:normAutofit/>
          </a:bodyPr>
          <a:lstStyle/>
          <a:p>
            <a:pPr>
              <a:lnSpc>
                <a:spcPct val="110000"/>
              </a:lnSpc>
            </a:pPr>
            <a:r>
              <a:rPr lang="en-GB" sz="1800" dirty="0"/>
              <a:t>Descriptive statistics only</a:t>
            </a:r>
          </a:p>
          <a:p>
            <a:pPr>
              <a:lnSpc>
                <a:spcPct val="110000"/>
              </a:lnSpc>
            </a:pPr>
            <a:r>
              <a:rPr lang="en-GB" dirty="0"/>
              <a:t>Four groups: </a:t>
            </a:r>
            <a:br>
              <a:rPr lang="en-GB" dirty="0"/>
            </a:br>
            <a:endParaRPr lang="en-GB" dirty="0"/>
          </a:p>
          <a:p>
            <a:pPr lvl="1">
              <a:lnSpc>
                <a:spcPct val="110000"/>
              </a:lnSpc>
            </a:pPr>
            <a:r>
              <a:rPr lang="en-GB" dirty="0">
                <a:effectLst/>
                <a:ea typeface="Times New Roman" panose="02020603050405020304" pitchFamily="18" charset="0"/>
                <a:cs typeface="Aptos" panose="020B0004020202020204" pitchFamily="34" charset="0"/>
              </a:rPr>
              <a:t>Group 1 no exercise</a:t>
            </a:r>
          </a:p>
          <a:p>
            <a:pPr lvl="1">
              <a:lnSpc>
                <a:spcPct val="110000"/>
              </a:lnSpc>
            </a:pPr>
            <a:r>
              <a:rPr lang="en-GB" sz="1900" dirty="0">
                <a:effectLst/>
                <a:ea typeface="Times New Roman" panose="02020603050405020304" pitchFamily="18" charset="0"/>
                <a:cs typeface="Aptos" panose="020B0004020202020204" pitchFamily="34" charset="0"/>
              </a:rPr>
              <a:t>Group 2 exercise/leisure non-group</a:t>
            </a:r>
          </a:p>
          <a:p>
            <a:pPr lvl="1">
              <a:lnSpc>
                <a:spcPct val="110000"/>
              </a:lnSpc>
            </a:pPr>
            <a:r>
              <a:rPr lang="en-GB" sz="1900" dirty="0">
                <a:effectLst/>
                <a:ea typeface="Times New Roman" panose="02020603050405020304" pitchFamily="18" charset="0"/>
                <a:cs typeface="Aptos" panose="020B0004020202020204" pitchFamily="34" charset="0"/>
              </a:rPr>
              <a:t>Group 3 exercise/leisure group</a:t>
            </a:r>
          </a:p>
          <a:p>
            <a:pPr lvl="1">
              <a:lnSpc>
                <a:spcPct val="110000"/>
              </a:lnSpc>
            </a:pPr>
            <a:r>
              <a:rPr lang="en-GB" sz="1900" dirty="0">
                <a:effectLst/>
                <a:ea typeface="Times New Roman" panose="02020603050405020304" pitchFamily="18" charset="0"/>
                <a:cs typeface="Aptos" panose="020B0004020202020204" pitchFamily="34" charset="0"/>
              </a:rPr>
              <a:t>Group 4 team sport</a:t>
            </a:r>
            <a:endParaRPr lang="en-GB" sz="1900" dirty="0">
              <a:effectLst/>
              <a:ea typeface="Aptos" panose="020B0004020202020204" pitchFamily="34" charset="0"/>
              <a:cs typeface="Aptos" panose="020B0004020202020204" pitchFamily="34" charset="0"/>
            </a:endParaRPr>
          </a:p>
          <a:p>
            <a:pPr>
              <a:lnSpc>
                <a:spcPct val="110000"/>
              </a:lnSpc>
            </a:pPr>
            <a:endParaRPr lang="en-GB" sz="1400" dirty="0"/>
          </a:p>
          <a:p>
            <a:pPr>
              <a:lnSpc>
                <a:spcPct val="110000"/>
              </a:lnSpc>
            </a:pPr>
            <a:endParaRPr lang="en-GB" sz="1400" dirty="0"/>
          </a:p>
        </p:txBody>
      </p:sp>
      <p:grpSp>
        <p:nvGrpSpPr>
          <p:cNvPr id="36" name="Group 35">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16" name="Rectangle 15">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49928811-42C4-79A7-44D1-C45697C26CB8}"/>
              </a:ext>
            </a:extLst>
          </p:cNvPr>
          <p:cNvPicPr>
            <a:picLocks noChangeAspect="1"/>
          </p:cNvPicPr>
          <p:nvPr/>
        </p:nvPicPr>
        <p:blipFill rotWithShape="1">
          <a:blip r:embed="rId2"/>
          <a:srcRect l="8975" r="6531" b="-2"/>
          <a:stretch/>
        </p:blipFill>
        <p:spPr>
          <a:xfrm>
            <a:off x="6133505" y="1148081"/>
            <a:ext cx="4781972" cy="3834436"/>
          </a:xfrm>
          <a:prstGeom prst="rect">
            <a:avLst/>
          </a:prstGeom>
        </p:spPr>
      </p:pic>
      <p:pic>
        <p:nvPicPr>
          <p:cNvPr id="37" name="Picture 36">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8" name="Straight Connector 37">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25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6CA98271-92E4-8398-7718-924FD8334C4F}"/>
              </a:ext>
            </a:extLst>
          </p:cNvPr>
          <p:cNvSpPr>
            <a:spLocks noGrp="1"/>
          </p:cNvSpPr>
          <p:nvPr>
            <p:ph type="title"/>
          </p:nvPr>
        </p:nvSpPr>
        <p:spPr>
          <a:xfrm>
            <a:off x="1451580" y="804520"/>
            <a:ext cx="4176511" cy="1049235"/>
          </a:xfrm>
        </p:spPr>
        <p:txBody>
          <a:bodyPr>
            <a:normAutofit/>
          </a:bodyPr>
          <a:lstStyle/>
          <a:p>
            <a:r>
              <a:rPr lang="en-GB" dirty="0"/>
              <a:t>Well-being</a:t>
            </a:r>
          </a:p>
        </p:txBody>
      </p:sp>
      <p:sp>
        <p:nvSpPr>
          <p:cNvPr id="13" name="Rectangle 1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95315DD1-A1F1-B5E6-F796-495589840718}"/>
              </a:ext>
            </a:extLst>
          </p:cNvPr>
          <p:cNvSpPr>
            <a:spLocks noGrp="1"/>
          </p:cNvSpPr>
          <p:nvPr>
            <p:ph idx="1"/>
          </p:nvPr>
        </p:nvSpPr>
        <p:spPr>
          <a:xfrm>
            <a:off x="1451581" y="2015732"/>
            <a:ext cx="4172212" cy="3450613"/>
          </a:xfrm>
        </p:spPr>
        <p:txBody>
          <a:bodyPr>
            <a:normAutofit/>
          </a:bodyPr>
          <a:lstStyle/>
          <a:p>
            <a:r>
              <a:rPr lang="en-GB" dirty="0">
                <a:effectLst/>
                <a:ea typeface="Calibri" panose="020F0502020204030204" pitchFamily="34" charset="0"/>
              </a:rPr>
              <a:t>The results show mental well-being as similar across participation groups;</a:t>
            </a:r>
            <a:r>
              <a:rPr lang="en-GB" dirty="0">
                <a:ea typeface="Calibri" panose="020F0502020204030204" pitchFamily="34" charset="0"/>
              </a:rPr>
              <a:t> there seems to be no link between well-being and sports participant in this sample</a:t>
            </a:r>
            <a:endParaRPr lang="en-GB" dirty="0"/>
          </a:p>
        </p:txBody>
      </p:sp>
      <p:pic>
        <p:nvPicPr>
          <p:cNvPr id="15" name="Picture 1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C4B57195-6AE7-C425-9A2B-34421CABC9F7}"/>
              </a:ext>
            </a:extLst>
          </p:cNvPr>
          <p:cNvGraphicFramePr/>
          <p:nvPr>
            <p:extLst>
              <p:ext uri="{D42A27DB-BD31-4B8C-83A1-F6EECF244321}">
                <p14:modId xmlns:p14="http://schemas.microsoft.com/office/powerpoint/2010/main" val="3971133366"/>
              </p:ext>
            </p:extLst>
          </p:nvPr>
        </p:nvGraphicFramePr>
        <p:xfrm>
          <a:off x="6094411" y="805583"/>
          <a:ext cx="4960442" cy="46607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1896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DC9A3-5CF4-107A-DF98-0017D2499676}"/>
              </a:ext>
            </a:extLst>
          </p:cNvPr>
          <p:cNvSpPr>
            <a:spLocks noGrp="1"/>
          </p:cNvSpPr>
          <p:nvPr>
            <p:ph type="title"/>
          </p:nvPr>
        </p:nvSpPr>
        <p:spPr>
          <a:xfrm>
            <a:off x="1451579" y="804519"/>
            <a:ext cx="9603275" cy="1049235"/>
          </a:xfrm>
        </p:spPr>
        <p:txBody>
          <a:bodyPr>
            <a:normAutofit/>
          </a:bodyPr>
          <a:lstStyle/>
          <a:p>
            <a:r>
              <a:rPr lang="en-GB" dirty="0"/>
              <a:t>Alcohol use disorders (audit)</a:t>
            </a:r>
          </a:p>
        </p:txBody>
      </p:sp>
      <p:sp>
        <p:nvSpPr>
          <p:cNvPr id="3" name="Content Placeholder 2">
            <a:extLst>
              <a:ext uri="{FF2B5EF4-FFF2-40B4-BE49-F238E27FC236}">
                <a16:creationId xmlns:a16="http://schemas.microsoft.com/office/drawing/2014/main" id="{798276D4-6E0E-635C-B808-25CF69FB803C}"/>
              </a:ext>
            </a:extLst>
          </p:cNvPr>
          <p:cNvSpPr>
            <a:spLocks noGrp="1"/>
          </p:cNvSpPr>
          <p:nvPr>
            <p:ph idx="1"/>
          </p:nvPr>
        </p:nvSpPr>
        <p:spPr>
          <a:xfrm>
            <a:off x="1451579" y="2015734"/>
            <a:ext cx="4162555" cy="3450613"/>
          </a:xfrm>
        </p:spPr>
        <p:txBody>
          <a:bodyPr>
            <a:normAutofit lnSpcReduction="10000"/>
          </a:bodyPr>
          <a:lstStyle/>
          <a:p>
            <a:r>
              <a:rPr lang="en-GB" dirty="0">
                <a:effectLst/>
                <a:ea typeface="Calibri" panose="020F0502020204030204" pitchFamily="34" charset="0"/>
              </a:rPr>
              <a:t>The results for AUDIT suggest participants in group sport/leisure or activities or team sport report  lower risk of alcohol misuse  in this sample</a:t>
            </a:r>
            <a:r>
              <a:rPr lang="en-GB" dirty="0">
                <a:effectLst/>
                <a:latin typeface="Calibri" panose="020F0502020204030204" pitchFamily="34" charset="0"/>
                <a:ea typeface="Calibri" panose="020F0502020204030204" pitchFamily="34" charset="0"/>
              </a:rPr>
              <a:t>.</a:t>
            </a:r>
          </a:p>
          <a:p>
            <a:r>
              <a:rPr lang="en-GB" dirty="0">
                <a:latin typeface="Calibri" panose="020F0502020204030204" pitchFamily="34" charset="0"/>
                <a:ea typeface="Calibri" panose="020F0502020204030204" pitchFamily="34" charset="0"/>
              </a:rPr>
              <a:t>There was an unexpectedly large number of abstainers in the sample </a:t>
            </a:r>
            <a:br>
              <a:rPr lang="en-GB" dirty="0">
                <a:effectLst/>
                <a:latin typeface="Calibri" panose="020F0502020204030204" pitchFamily="34" charset="0"/>
                <a:ea typeface="Calibri" panose="020F0502020204030204" pitchFamily="34" charset="0"/>
              </a:rPr>
            </a:br>
            <a:br>
              <a:rPr lang="en-GB" dirty="0">
                <a:effectLst/>
                <a:latin typeface="Calibri" panose="020F0502020204030204" pitchFamily="34" charset="0"/>
                <a:ea typeface="Calibri" panose="020F0502020204030204" pitchFamily="34" charset="0"/>
              </a:rPr>
            </a:br>
            <a:endParaRPr lang="en-GB" dirty="0"/>
          </a:p>
        </p:txBody>
      </p:sp>
      <p:graphicFrame>
        <p:nvGraphicFramePr>
          <p:cNvPr id="4" name="Chart 3">
            <a:extLst>
              <a:ext uri="{FF2B5EF4-FFF2-40B4-BE49-F238E27FC236}">
                <a16:creationId xmlns:a16="http://schemas.microsoft.com/office/drawing/2014/main" id="{8EBCA4C2-B944-57F5-D43B-122CB3A734FA}"/>
              </a:ext>
            </a:extLst>
          </p:cNvPr>
          <p:cNvGraphicFramePr/>
          <p:nvPr>
            <p:extLst>
              <p:ext uri="{D42A27DB-BD31-4B8C-83A1-F6EECF244321}">
                <p14:modId xmlns:p14="http://schemas.microsoft.com/office/powerpoint/2010/main" val="2000287854"/>
              </p:ext>
            </p:extLst>
          </p:nvPr>
        </p:nvGraphicFramePr>
        <p:xfrm>
          <a:off x="6094411" y="2015734"/>
          <a:ext cx="4960443" cy="3450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458975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6182</TotalTime>
  <Words>1353</Words>
  <Application>Microsoft Office PowerPoint</Application>
  <PresentationFormat>Widescreen</PresentationFormat>
  <Paragraphs>106</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Arial</vt:lpstr>
      <vt:lpstr>Calibri</vt:lpstr>
      <vt:lpstr>Gill Sans MT</vt:lpstr>
      <vt:lpstr>NexusSans</vt:lpstr>
      <vt:lpstr>Times New Roman</vt:lpstr>
      <vt:lpstr>Gallery</vt:lpstr>
      <vt:lpstr>The effect of team sport on the perceived health and wellbeing of medically discharged  United Kingdom Wounded, Injured or Sick (WIS) military veterans- phase 1 of a mixed methods study</vt:lpstr>
      <vt:lpstr>Research Question</vt:lpstr>
      <vt:lpstr>Justification</vt:lpstr>
      <vt:lpstr>Theoretical framework model  with permission (Salo, 2011)</vt:lpstr>
      <vt:lpstr>Aim of phase 1 - To compare perceived health and wellbeing of  medically discharged WIS veterans engaged in team sports vs those not </vt:lpstr>
      <vt:lpstr>Participants – all medically discharged from uk armed forces </vt:lpstr>
      <vt:lpstr>Data analysis and groups</vt:lpstr>
      <vt:lpstr>Well-being</vt:lpstr>
      <vt:lpstr>Alcohol use disorders (audit)</vt:lpstr>
      <vt:lpstr> Anxiety  Gad-7</vt:lpstr>
      <vt:lpstr>Post traumatic stress disorder PTSD - c</vt:lpstr>
      <vt:lpstr>Unit Cohesion</vt:lpstr>
      <vt:lpstr>summary</vt:lpstr>
      <vt:lpstr>Phase 2  </vt:lpstr>
      <vt:lpstr>Phase 2 –analysis underway</vt:lpstr>
      <vt:lpstr>Key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 2 Presentation</dc:title>
  <dc:creator>Clare Deary</dc:creator>
  <cp:lastModifiedBy>Clare Pope</cp:lastModifiedBy>
  <cp:revision>64</cp:revision>
  <dcterms:created xsi:type="dcterms:W3CDTF">2021-01-09T14:37:35Z</dcterms:created>
  <dcterms:modified xsi:type="dcterms:W3CDTF">2024-05-10T09:01:07Z</dcterms:modified>
</cp:coreProperties>
</file>