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0279975" cy="42808525"/>
  <p:notesSz cx="6858000" cy="9144000"/>
  <p:defaultTextStyle>
    <a:defPPr>
      <a:defRPr lang="en-GB"/>
    </a:defPPr>
    <a:lvl1pPr algn="l" rtl="0" eaLnBrk="0" fontAlgn="base" hangingPunct="0">
      <a:spcBef>
        <a:spcPct val="0"/>
      </a:spcBef>
      <a:spcAft>
        <a:spcPct val="0"/>
      </a:spcAft>
      <a:defRPr sz="23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3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3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3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300" kern="1200">
        <a:solidFill>
          <a:schemeClr val="tx1"/>
        </a:solidFill>
        <a:latin typeface="Times New Roman" pitchFamily="18" charset="0"/>
        <a:ea typeface="+mn-ea"/>
        <a:cs typeface="+mn-cs"/>
      </a:defRPr>
    </a:lvl5pPr>
    <a:lvl6pPr marL="2286000" algn="l" defTabSz="914400" rtl="0" eaLnBrk="1" latinLnBrk="0" hangingPunct="1">
      <a:defRPr sz="2300" kern="1200">
        <a:solidFill>
          <a:schemeClr val="tx1"/>
        </a:solidFill>
        <a:latin typeface="Times New Roman" pitchFamily="18" charset="0"/>
        <a:ea typeface="+mn-ea"/>
        <a:cs typeface="+mn-cs"/>
      </a:defRPr>
    </a:lvl6pPr>
    <a:lvl7pPr marL="2743200" algn="l" defTabSz="914400" rtl="0" eaLnBrk="1" latinLnBrk="0" hangingPunct="1">
      <a:defRPr sz="2300" kern="1200">
        <a:solidFill>
          <a:schemeClr val="tx1"/>
        </a:solidFill>
        <a:latin typeface="Times New Roman" pitchFamily="18" charset="0"/>
        <a:ea typeface="+mn-ea"/>
        <a:cs typeface="+mn-cs"/>
      </a:defRPr>
    </a:lvl7pPr>
    <a:lvl8pPr marL="3200400" algn="l" defTabSz="914400" rtl="0" eaLnBrk="1" latinLnBrk="0" hangingPunct="1">
      <a:defRPr sz="2300" kern="1200">
        <a:solidFill>
          <a:schemeClr val="tx1"/>
        </a:solidFill>
        <a:latin typeface="Times New Roman" pitchFamily="18" charset="0"/>
        <a:ea typeface="+mn-ea"/>
        <a:cs typeface="+mn-cs"/>
      </a:defRPr>
    </a:lvl8pPr>
    <a:lvl9pPr marL="3657600" algn="l" defTabSz="914400"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397" userDrawn="1">
          <p15:clr>
            <a:srgbClr val="A4A3A4"/>
          </p15:clr>
        </p15:guide>
        <p15:guide id="2" pos="95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0FF"/>
    <a:srgbClr val="FFD79B"/>
    <a:srgbClr val="FDFDE9"/>
    <a:srgbClr val="F5910B"/>
    <a:srgbClr val="FF3300"/>
    <a:srgbClr val="FFCC00"/>
    <a:srgbClr val="DFDA10"/>
    <a:srgbClr val="FF6977"/>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autoAdjust="0"/>
  </p:normalViewPr>
  <p:slideViewPr>
    <p:cSldViewPr snapToObjects="1">
      <p:cViewPr varScale="1">
        <p:scale>
          <a:sx n="18" d="100"/>
          <a:sy n="18" d="100"/>
        </p:scale>
        <p:origin x="3690" y="96"/>
      </p:cViewPr>
      <p:guideLst>
        <p:guide orient="horz" pos="13397"/>
        <p:guide pos="9537"/>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B79954-B20C-42D7-B1CB-E04027C8CAF3}" type="slidenum">
              <a:rPr lang="en-GB"/>
              <a:pPr/>
              <a:t>‹#›</a:t>
            </a:fld>
            <a:endParaRPr lang="en-GB"/>
          </a:p>
        </p:txBody>
      </p:sp>
    </p:spTree>
    <p:extLst>
      <p:ext uri="{BB962C8B-B14F-4D97-AF65-F5344CB8AC3E}">
        <p14:creationId xmlns:p14="http://schemas.microsoft.com/office/powerpoint/2010/main" val="25576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4F0498-5D80-4C00-B387-9E1F37A8B76F}" type="datetimeFigureOut">
              <a:rPr lang="en-GB" smtClean="0"/>
              <a:t>14/06/2022</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2B98F-6A64-403C-A4CB-4CDCBF02B833}" type="slidenum">
              <a:rPr lang="en-GB" smtClean="0"/>
              <a:t>‹#›</a:t>
            </a:fld>
            <a:endParaRPr lang="en-GB"/>
          </a:p>
        </p:txBody>
      </p:sp>
    </p:spTree>
    <p:extLst>
      <p:ext uri="{BB962C8B-B14F-4D97-AF65-F5344CB8AC3E}">
        <p14:creationId xmlns:p14="http://schemas.microsoft.com/office/powerpoint/2010/main" val="175309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D2B98F-6A64-403C-A4CB-4CDCBF02B833}" type="slidenum">
              <a:rPr lang="en-GB" smtClean="0"/>
              <a:t>1</a:t>
            </a:fld>
            <a:endParaRPr lang="en-GB"/>
          </a:p>
        </p:txBody>
      </p:sp>
    </p:spTree>
    <p:extLst>
      <p:ext uri="{BB962C8B-B14F-4D97-AF65-F5344CB8AC3E}">
        <p14:creationId xmlns:p14="http://schemas.microsoft.com/office/powerpoint/2010/main" val="152618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13" y="13298490"/>
            <a:ext cx="25736550" cy="9175751"/>
          </a:xfrm>
        </p:spPr>
        <p:txBody>
          <a:bodyPr/>
          <a:lstStyle/>
          <a:p>
            <a:r>
              <a:rPr lang="en-US"/>
              <a:t>Click to edit Master title style</a:t>
            </a:r>
            <a:endParaRPr lang="en-GB"/>
          </a:p>
        </p:txBody>
      </p:sp>
      <p:sp>
        <p:nvSpPr>
          <p:cNvPr id="3" name="Subtitle 2"/>
          <p:cNvSpPr>
            <a:spLocks noGrp="1"/>
          </p:cNvSpPr>
          <p:nvPr>
            <p:ph type="subTitle" idx="1"/>
          </p:nvPr>
        </p:nvSpPr>
        <p:spPr>
          <a:xfrm>
            <a:off x="4541838" y="24258587"/>
            <a:ext cx="21196300" cy="10939462"/>
          </a:xfrm>
        </p:spPr>
        <p:txBody>
          <a:bodyPr/>
          <a:lstStyle>
            <a:lvl1pPr marL="0" indent="0" algn="ctr">
              <a:buNone/>
              <a:defRPr/>
            </a:lvl1pPr>
            <a:lvl2pPr marL="457183" indent="0" algn="ctr">
              <a:buNone/>
              <a:defRPr/>
            </a:lvl2pPr>
            <a:lvl3pPr marL="914364" indent="0" algn="ctr">
              <a:buNone/>
              <a:defRPr/>
            </a:lvl3pPr>
            <a:lvl4pPr marL="1371547" indent="0" algn="ctr">
              <a:buNone/>
              <a:defRPr/>
            </a:lvl4pPr>
            <a:lvl5pPr marL="1828729" indent="0" algn="ctr">
              <a:buNone/>
              <a:defRPr/>
            </a:lvl5pPr>
            <a:lvl6pPr marL="2285912" indent="0" algn="ctr">
              <a:buNone/>
              <a:defRPr/>
            </a:lvl6pPr>
            <a:lvl7pPr marL="2743094" indent="0" algn="ctr">
              <a:buNone/>
              <a:defRPr/>
            </a:lvl7pPr>
            <a:lvl8pPr marL="3200276" indent="0" algn="ctr">
              <a:buNone/>
              <a:defRPr/>
            </a:lvl8pPr>
            <a:lvl9pPr marL="3657459"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0C150C5-8423-46A9-8625-7D4B10EF23A5}"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96026C-F94B-4830-BC82-3292DDA4FD8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74125" y="3803650"/>
            <a:ext cx="6434138" cy="342471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271713" y="3803650"/>
            <a:ext cx="19150012" cy="3424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071FA31-18B5-4DBC-A8BC-6F9CE381423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905DED5-15A6-43A3-8545-32F27E49182C}"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365" y="27508200"/>
            <a:ext cx="25738137" cy="85026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2365" y="18143538"/>
            <a:ext cx="25738137" cy="9364662"/>
          </a:xfrm>
        </p:spPr>
        <p:txBody>
          <a:bodyPr anchor="b"/>
          <a:lstStyle>
            <a:lvl1pPr marL="0" indent="0">
              <a:buNone/>
              <a:defRPr sz="2001"/>
            </a:lvl1pPr>
            <a:lvl2pPr marL="457183" indent="0">
              <a:buNone/>
              <a:defRPr sz="1800"/>
            </a:lvl2pPr>
            <a:lvl3pPr marL="914364" indent="0">
              <a:buNone/>
              <a:defRPr sz="1600"/>
            </a:lvl3pPr>
            <a:lvl4pPr marL="1371547" indent="0">
              <a:buNone/>
              <a:defRPr sz="1400"/>
            </a:lvl4pPr>
            <a:lvl5pPr marL="1828729" indent="0">
              <a:buNone/>
              <a:defRPr sz="1400"/>
            </a:lvl5pPr>
            <a:lvl6pPr marL="2285912" indent="0">
              <a:buNone/>
              <a:defRPr sz="1400"/>
            </a:lvl6pPr>
            <a:lvl7pPr marL="2743094" indent="0">
              <a:buNone/>
              <a:defRPr sz="1400"/>
            </a:lvl7pPr>
            <a:lvl8pPr marL="3200276" indent="0">
              <a:buNone/>
              <a:defRPr sz="1400"/>
            </a:lvl8pPr>
            <a:lvl9pPr marL="365745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73A4562-DEAB-40FD-98CC-4FCC44947F5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71715" y="12365038"/>
            <a:ext cx="12792075" cy="25685750"/>
          </a:xfrm>
        </p:spPr>
        <p:txBody>
          <a:bodyPr/>
          <a:lstStyle>
            <a:lvl1pPr>
              <a:defRPr sz="2799"/>
            </a:lvl1pPr>
            <a:lvl2pPr>
              <a:defRPr sz="2401"/>
            </a:lvl2pPr>
            <a:lvl3pPr>
              <a:defRPr sz="2001"/>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216190" y="12365038"/>
            <a:ext cx="12792075" cy="25685750"/>
          </a:xfrm>
        </p:spPr>
        <p:txBody>
          <a:bodyPr/>
          <a:lstStyle>
            <a:lvl1pPr>
              <a:defRPr sz="2799"/>
            </a:lvl1pPr>
            <a:lvl2pPr>
              <a:defRPr sz="2401"/>
            </a:lvl2pPr>
            <a:lvl3pPr>
              <a:defRPr sz="2001"/>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6EAB07B-6CC3-4522-8A65-E9C2EC809F89}"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14501"/>
            <a:ext cx="27251025" cy="713422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4477" y="9582151"/>
            <a:ext cx="13377863" cy="3994150"/>
          </a:xfrm>
        </p:spPr>
        <p:txBody>
          <a:bodyPr anchor="b"/>
          <a:lstStyle>
            <a:lvl1pPr marL="0" indent="0">
              <a:buNone/>
              <a:defRPr sz="2401" b="1"/>
            </a:lvl1pPr>
            <a:lvl2pPr marL="457183" indent="0">
              <a:buNone/>
              <a:defRPr sz="2001" b="1"/>
            </a:lvl2pPr>
            <a:lvl3pPr marL="914364" indent="0">
              <a:buNone/>
              <a:defRPr sz="1800" b="1"/>
            </a:lvl3pPr>
            <a:lvl4pPr marL="1371547" indent="0">
              <a:buNone/>
              <a:defRPr sz="1600" b="1"/>
            </a:lvl4pPr>
            <a:lvl5pPr marL="1828729" indent="0">
              <a:buNone/>
              <a:defRPr sz="1600" b="1"/>
            </a:lvl5pPr>
            <a:lvl6pPr marL="2285912" indent="0">
              <a:buNone/>
              <a:defRPr sz="1600" b="1"/>
            </a:lvl6pPr>
            <a:lvl7pPr marL="2743094" indent="0">
              <a:buNone/>
              <a:defRPr sz="1600" b="1"/>
            </a:lvl7pPr>
            <a:lvl8pPr marL="3200276" indent="0">
              <a:buNone/>
              <a:defRPr sz="1600" b="1"/>
            </a:lvl8pPr>
            <a:lvl9pPr marL="3657459" indent="0">
              <a:buNone/>
              <a:defRPr sz="1600" b="1"/>
            </a:lvl9pPr>
          </a:lstStyle>
          <a:p>
            <a:pPr lvl="0"/>
            <a:r>
              <a:rPr lang="en-US"/>
              <a:t>Click to edit Master text styles</a:t>
            </a:r>
          </a:p>
        </p:txBody>
      </p:sp>
      <p:sp>
        <p:nvSpPr>
          <p:cNvPr id="4" name="Content Placeholder 3"/>
          <p:cNvSpPr>
            <a:spLocks noGrp="1"/>
          </p:cNvSpPr>
          <p:nvPr>
            <p:ph sz="half" idx="2"/>
          </p:nvPr>
        </p:nvSpPr>
        <p:spPr>
          <a:xfrm>
            <a:off x="1514477" y="13576299"/>
            <a:ext cx="13377863" cy="24663400"/>
          </a:xfrm>
        </p:spPr>
        <p:txBody>
          <a:bodyPr/>
          <a:lstStyle>
            <a:lvl1pPr>
              <a:defRPr sz="2401"/>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81289" y="9582151"/>
            <a:ext cx="13384212" cy="3994150"/>
          </a:xfrm>
        </p:spPr>
        <p:txBody>
          <a:bodyPr anchor="b"/>
          <a:lstStyle>
            <a:lvl1pPr marL="0" indent="0">
              <a:buNone/>
              <a:defRPr sz="2401" b="1"/>
            </a:lvl1pPr>
            <a:lvl2pPr marL="457183" indent="0">
              <a:buNone/>
              <a:defRPr sz="2001" b="1"/>
            </a:lvl2pPr>
            <a:lvl3pPr marL="914364" indent="0">
              <a:buNone/>
              <a:defRPr sz="1800" b="1"/>
            </a:lvl3pPr>
            <a:lvl4pPr marL="1371547" indent="0">
              <a:buNone/>
              <a:defRPr sz="1600" b="1"/>
            </a:lvl4pPr>
            <a:lvl5pPr marL="1828729" indent="0">
              <a:buNone/>
              <a:defRPr sz="1600" b="1"/>
            </a:lvl5pPr>
            <a:lvl6pPr marL="2285912" indent="0">
              <a:buNone/>
              <a:defRPr sz="1600" b="1"/>
            </a:lvl6pPr>
            <a:lvl7pPr marL="2743094" indent="0">
              <a:buNone/>
              <a:defRPr sz="1600" b="1"/>
            </a:lvl7pPr>
            <a:lvl8pPr marL="3200276" indent="0">
              <a:buNone/>
              <a:defRPr sz="1600" b="1"/>
            </a:lvl8pPr>
            <a:lvl9pPr marL="36574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81289" y="13576299"/>
            <a:ext cx="13384212" cy="24663400"/>
          </a:xfrm>
        </p:spPr>
        <p:txBody>
          <a:bodyPr/>
          <a:lstStyle>
            <a:lvl1pPr>
              <a:defRPr sz="2401"/>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408F1A2B-CC70-41B6-BA83-B9C6097CC151}"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28C969AF-60C0-4C10-8413-809570141849}"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14F00672-E0F2-4C0C-BD90-6A958291269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7" y="1704976"/>
            <a:ext cx="9961563" cy="7253288"/>
          </a:xfrm>
        </p:spPr>
        <p:txBody>
          <a:bodyPr anchor="b"/>
          <a:lstStyle>
            <a:lvl1pPr algn="l">
              <a:defRPr sz="2001" b="1"/>
            </a:lvl1pPr>
          </a:lstStyle>
          <a:p>
            <a:r>
              <a:rPr lang="en-US"/>
              <a:t>Click to edit Master title style</a:t>
            </a:r>
            <a:endParaRPr lang="en-GB"/>
          </a:p>
        </p:txBody>
      </p:sp>
      <p:sp>
        <p:nvSpPr>
          <p:cNvPr id="3" name="Content Placeholder 2"/>
          <p:cNvSpPr>
            <a:spLocks noGrp="1"/>
          </p:cNvSpPr>
          <p:nvPr>
            <p:ph idx="1"/>
          </p:nvPr>
        </p:nvSpPr>
        <p:spPr>
          <a:xfrm>
            <a:off x="11837988" y="1704977"/>
            <a:ext cx="16927512" cy="36534725"/>
          </a:xfrm>
        </p:spPr>
        <p:txBody>
          <a:bodyPr/>
          <a:lstStyle>
            <a:lvl1pPr>
              <a:defRPr sz="3199"/>
            </a:lvl1pPr>
            <a:lvl2pPr>
              <a:defRPr sz="2799"/>
            </a:lvl2pPr>
            <a:lvl3pPr>
              <a:defRPr sz="2401"/>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4477" y="8958264"/>
            <a:ext cx="9961563" cy="29281437"/>
          </a:xfrm>
        </p:spPr>
        <p:txBody>
          <a:bodyPr/>
          <a:lstStyle>
            <a:lvl1pPr marL="0" indent="0">
              <a:buNone/>
              <a:defRPr sz="1400"/>
            </a:lvl1pPr>
            <a:lvl2pPr marL="457183" indent="0">
              <a:buNone/>
              <a:defRPr sz="1200"/>
            </a:lvl2pPr>
            <a:lvl3pPr marL="914364" indent="0">
              <a:buNone/>
              <a:defRPr sz="1000"/>
            </a:lvl3pPr>
            <a:lvl4pPr marL="1371547" indent="0">
              <a:buNone/>
              <a:defRPr sz="901"/>
            </a:lvl4pPr>
            <a:lvl5pPr marL="1828729" indent="0">
              <a:buNone/>
              <a:defRPr sz="901"/>
            </a:lvl5pPr>
            <a:lvl6pPr marL="2285912" indent="0">
              <a:buNone/>
              <a:defRPr sz="901"/>
            </a:lvl6pPr>
            <a:lvl7pPr marL="2743094" indent="0">
              <a:buNone/>
              <a:defRPr sz="901"/>
            </a:lvl7pPr>
            <a:lvl8pPr marL="3200276" indent="0">
              <a:buNone/>
              <a:defRPr sz="901"/>
            </a:lvl8pPr>
            <a:lvl9pPr marL="3657459" indent="0">
              <a:buNone/>
              <a:defRPr sz="90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B18593F-CD35-4167-B62B-37D5E322091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63" y="29965650"/>
            <a:ext cx="18167350" cy="3538538"/>
          </a:xfrm>
        </p:spPr>
        <p:txBody>
          <a:bodyPr anchor="b"/>
          <a:lstStyle>
            <a:lvl1pPr algn="l">
              <a:defRPr sz="2001" b="1"/>
            </a:lvl1pPr>
          </a:lstStyle>
          <a:p>
            <a:r>
              <a:rPr lang="en-US"/>
              <a:t>Click to edit Master title style</a:t>
            </a:r>
            <a:endParaRPr lang="en-GB"/>
          </a:p>
        </p:txBody>
      </p:sp>
      <p:sp>
        <p:nvSpPr>
          <p:cNvPr id="3" name="Picture Placeholder 2"/>
          <p:cNvSpPr>
            <a:spLocks noGrp="1"/>
          </p:cNvSpPr>
          <p:nvPr>
            <p:ph type="pic" idx="1"/>
          </p:nvPr>
        </p:nvSpPr>
        <p:spPr>
          <a:xfrm>
            <a:off x="5935663" y="3824287"/>
            <a:ext cx="18167350" cy="25685750"/>
          </a:xfrm>
        </p:spPr>
        <p:txBody>
          <a:bodyPr/>
          <a:lstStyle>
            <a:lvl1pPr marL="0" indent="0">
              <a:buNone/>
              <a:defRPr sz="3199"/>
            </a:lvl1pPr>
            <a:lvl2pPr marL="457183" indent="0">
              <a:buNone/>
              <a:defRPr sz="2799"/>
            </a:lvl2pPr>
            <a:lvl3pPr marL="914364" indent="0">
              <a:buNone/>
              <a:defRPr sz="2401"/>
            </a:lvl3pPr>
            <a:lvl4pPr marL="1371547" indent="0">
              <a:buNone/>
              <a:defRPr sz="2001"/>
            </a:lvl4pPr>
            <a:lvl5pPr marL="1828729" indent="0">
              <a:buNone/>
              <a:defRPr sz="2001"/>
            </a:lvl5pPr>
            <a:lvl6pPr marL="2285912" indent="0">
              <a:buNone/>
              <a:defRPr sz="2001"/>
            </a:lvl6pPr>
            <a:lvl7pPr marL="2743094" indent="0">
              <a:buNone/>
              <a:defRPr sz="2001"/>
            </a:lvl7pPr>
            <a:lvl8pPr marL="3200276" indent="0">
              <a:buNone/>
              <a:defRPr sz="2001"/>
            </a:lvl8pPr>
            <a:lvl9pPr marL="3657459" indent="0">
              <a:buNone/>
              <a:defRPr sz="2001"/>
            </a:lvl9pPr>
          </a:lstStyle>
          <a:p>
            <a:endParaRPr lang="en-GB"/>
          </a:p>
        </p:txBody>
      </p:sp>
      <p:sp>
        <p:nvSpPr>
          <p:cNvPr id="4" name="Text Placeholder 3"/>
          <p:cNvSpPr>
            <a:spLocks noGrp="1"/>
          </p:cNvSpPr>
          <p:nvPr>
            <p:ph type="body" sz="half" idx="2"/>
          </p:nvPr>
        </p:nvSpPr>
        <p:spPr>
          <a:xfrm>
            <a:off x="5935663" y="33504188"/>
            <a:ext cx="18167350" cy="5022849"/>
          </a:xfrm>
        </p:spPr>
        <p:txBody>
          <a:bodyPr/>
          <a:lstStyle>
            <a:lvl1pPr marL="0" indent="0">
              <a:buNone/>
              <a:defRPr sz="1400"/>
            </a:lvl1pPr>
            <a:lvl2pPr marL="457183" indent="0">
              <a:buNone/>
              <a:defRPr sz="1200"/>
            </a:lvl2pPr>
            <a:lvl3pPr marL="914364" indent="0">
              <a:buNone/>
              <a:defRPr sz="1000"/>
            </a:lvl3pPr>
            <a:lvl4pPr marL="1371547" indent="0">
              <a:buNone/>
              <a:defRPr sz="901"/>
            </a:lvl4pPr>
            <a:lvl5pPr marL="1828729" indent="0">
              <a:buNone/>
              <a:defRPr sz="901"/>
            </a:lvl5pPr>
            <a:lvl6pPr marL="2285912" indent="0">
              <a:buNone/>
              <a:defRPr sz="901"/>
            </a:lvl6pPr>
            <a:lvl7pPr marL="2743094" indent="0">
              <a:buNone/>
              <a:defRPr sz="901"/>
            </a:lvl7pPr>
            <a:lvl8pPr marL="3200276" indent="0">
              <a:buNone/>
              <a:defRPr sz="901"/>
            </a:lvl8pPr>
            <a:lvl9pPr marL="3657459" indent="0">
              <a:buNone/>
              <a:defRPr sz="90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F084B62-12B3-43F5-9B4B-390682FEB5B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1713" y="3803649"/>
            <a:ext cx="25736550" cy="7137400"/>
          </a:xfrm>
          <a:prstGeom prst="rect">
            <a:avLst/>
          </a:prstGeom>
          <a:noFill/>
          <a:ln w="9525">
            <a:noFill/>
            <a:miter lim="800000"/>
            <a:headEnd/>
            <a:tailEnd/>
          </a:ln>
          <a:effectLst/>
        </p:spPr>
        <p:txBody>
          <a:bodyPr vert="horz" wrap="square" lIns="295200" tIns="147600" rIns="295200" bIns="14760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2271713" y="12365038"/>
            <a:ext cx="25736550" cy="25685750"/>
          </a:xfrm>
          <a:prstGeom prst="rect">
            <a:avLst/>
          </a:prstGeom>
          <a:noFill/>
          <a:ln w="9525">
            <a:noFill/>
            <a:miter lim="800000"/>
            <a:headEnd/>
            <a:tailEnd/>
          </a:ln>
          <a:effectLst/>
        </p:spPr>
        <p:txBody>
          <a:bodyPr vert="horz" wrap="square" lIns="295200" tIns="147600" rIns="295200" bIns="1476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2271715" y="39004875"/>
            <a:ext cx="6307137" cy="2851150"/>
          </a:xfrm>
          <a:prstGeom prst="rect">
            <a:avLst/>
          </a:prstGeom>
          <a:noFill/>
          <a:ln w="9525">
            <a:noFill/>
            <a:miter lim="800000"/>
            <a:headEnd/>
            <a:tailEnd/>
          </a:ln>
          <a:effectLst/>
        </p:spPr>
        <p:txBody>
          <a:bodyPr vert="horz" wrap="square" lIns="295200" tIns="147600" rIns="295200" bIns="147600" numCol="1" anchor="t" anchorCtr="0" compatLnSpc="1">
            <a:prstTxWarp prst="textNoShape">
              <a:avLst/>
            </a:prstTxWarp>
          </a:bodyPr>
          <a:lstStyle>
            <a:lvl1pPr defTabSz="2952636">
              <a:defRPr sz="4500"/>
            </a:lvl1pPr>
          </a:lstStyle>
          <a:p>
            <a:endParaRPr lang="en-GB"/>
          </a:p>
        </p:txBody>
      </p:sp>
      <p:sp>
        <p:nvSpPr>
          <p:cNvPr id="1029" name="Rectangle 5"/>
          <p:cNvSpPr>
            <a:spLocks noGrp="1" noChangeArrowheads="1"/>
          </p:cNvSpPr>
          <p:nvPr>
            <p:ph type="ftr" sz="quarter" idx="3"/>
          </p:nvPr>
        </p:nvSpPr>
        <p:spPr bwMode="auto">
          <a:xfrm>
            <a:off x="10345738" y="39004875"/>
            <a:ext cx="9588500" cy="2851150"/>
          </a:xfrm>
          <a:prstGeom prst="rect">
            <a:avLst/>
          </a:prstGeom>
          <a:noFill/>
          <a:ln w="9525">
            <a:noFill/>
            <a:miter lim="800000"/>
            <a:headEnd/>
            <a:tailEnd/>
          </a:ln>
          <a:effectLst/>
        </p:spPr>
        <p:txBody>
          <a:bodyPr vert="horz" wrap="square" lIns="295200" tIns="147600" rIns="295200" bIns="147600" numCol="1" anchor="t" anchorCtr="0" compatLnSpc="1">
            <a:prstTxWarp prst="textNoShape">
              <a:avLst/>
            </a:prstTxWarp>
          </a:bodyPr>
          <a:lstStyle>
            <a:lvl1pPr algn="ctr" defTabSz="2952636">
              <a:defRPr sz="4500"/>
            </a:lvl1pPr>
          </a:lstStyle>
          <a:p>
            <a:endParaRPr lang="en-GB"/>
          </a:p>
        </p:txBody>
      </p:sp>
      <p:sp>
        <p:nvSpPr>
          <p:cNvPr id="1030" name="Rectangle 6"/>
          <p:cNvSpPr>
            <a:spLocks noGrp="1" noChangeArrowheads="1"/>
          </p:cNvSpPr>
          <p:nvPr>
            <p:ph type="sldNum" sz="quarter" idx="4"/>
          </p:nvPr>
        </p:nvSpPr>
        <p:spPr bwMode="auto">
          <a:xfrm>
            <a:off x="21701125" y="39004875"/>
            <a:ext cx="6307138" cy="2851150"/>
          </a:xfrm>
          <a:prstGeom prst="rect">
            <a:avLst/>
          </a:prstGeom>
          <a:noFill/>
          <a:ln w="9525">
            <a:noFill/>
            <a:miter lim="800000"/>
            <a:headEnd/>
            <a:tailEnd/>
          </a:ln>
          <a:effectLst/>
        </p:spPr>
        <p:txBody>
          <a:bodyPr vert="horz" wrap="square" lIns="295200" tIns="147600" rIns="295200" bIns="147600" numCol="1" anchor="t" anchorCtr="0" compatLnSpc="1">
            <a:prstTxWarp prst="textNoShape">
              <a:avLst/>
            </a:prstTxWarp>
          </a:bodyPr>
          <a:lstStyle>
            <a:lvl1pPr algn="r" defTabSz="2952636">
              <a:defRPr sz="4500"/>
            </a:lvl1pPr>
          </a:lstStyle>
          <a:p>
            <a:fld id="{8326E0B0-AC29-4508-B146-762FE9CDD866}"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636" rtl="0" eaLnBrk="0" fontAlgn="base" hangingPunct="0">
        <a:spcBef>
          <a:spcPct val="0"/>
        </a:spcBef>
        <a:spcAft>
          <a:spcPct val="0"/>
        </a:spcAft>
        <a:defRPr sz="14200">
          <a:solidFill>
            <a:schemeClr val="tx2"/>
          </a:solidFill>
          <a:latin typeface="+mj-lt"/>
          <a:ea typeface="+mj-ea"/>
          <a:cs typeface="+mj-cs"/>
        </a:defRPr>
      </a:lvl1pPr>
      <a:lvl2pPr algn="ctr" defTabSz="2952636" rtl="0" eaLnBrk="0" fontAlgn="base" hangingPunct="0">
        <a:spcBef>
          <a:spcPct val="0"/>
        </a:spcBef>
        <a:spcAft>
          <a:spcPct val="0"/>
        </a:spcAft>
        <a:defRPr sz="14200">
          <a:solidFill>
            <a:schemeClr val="tx2"/>
          </a:solidFill>
          <a:latin typeface="Times New Roman" pitchFamily="18" charset="0"/>
        </a:defRPr>
      </a:lvl2pPr>
      <a:lvl3pPr algn="ctr" defTabSz="2952636" rtl="0" eaLnBrk="0" fontAlgn="base" hangingPunct="0">
        <a:spcBef>
          <a:spcPct val="0"/>
        </a:spcBef>
        <a:spcAft>
          <a:spcPct val="0"/>
        </a:spcAft>
        <a:defRPr sz="14200">
          <a:solidFill>
            <a:schemeClr val="tx2"/>
          </a:solidFill>
          <a:latin typeface="Times New Roman" pitchFamily="18" charset="0"/>
        </a:defRPr>
      </a:lvl3pPr>
      <a:lvl4pPr algn="ctr" defTabSz="2952636" rtl="0" eaLnBrk="0" fontAlgn="base" hangingPunct="0">
        <a:spcBef>
          <a:spcPct val="0"/>
        </a:spcBef>
        <a:spcAft>
          <a:spcPct val="0"/>
        </a:spcAft>
        <a:defRPr sz="14200">
          <a:solidFill>
            <a:schemeClr val="tx2"/>
          </a:solidFill>
          <a:latin typeface="Times New Roman" pitchFamily="18" charset="0"/>
        </a:defRPr>
      </a:lvl4pPr>
      <a:lvl5pPr algn="ctr" defTabSz="2952636" rtl="0" eaLnBrk="0" fontAlgn="base" hangingPunct="0">
        <a:spcBef>
          <a:spcPct val="0"/>
        </a:spcBef>
        <a:spcAft>
          <a:spcPct val="0"/>
        </a:spcAft>
        <a:defRPr sz="14200">
          <a:solidFill>
            <a:schemeClr val="tx2"/>
          </a:solidFill>
          <a:latin typeface="Times New Roman" pitchFamily="18" charset="0"/>
        </a:defRPr>
      </a:lvl5pPr>
      <a:lvl6pPr marL="457183" algn="ctr" defTabSz="2952636" rtl="0" eaLnBrk="0" fontAlgn="base" hangingPunct="0">
        <a:spcBef>
          <a:spcPct val="0"/>
        </a:spcBef>
        <a:spcAft>
          <a:spcPct val="0"/>
        </a:spcAft>
        <a:defRPr sz="14200">
          <a:solidFill>
            <a:schemeClr val="tx2"/>
          </a:solidFill>
          <a:latin typeface="Times New Roman" pitchFamily="18" charset="0"/>
        </a:defRPr>
      </a:lvl6pPr>
      <a:lvl7pPr marL="914364" algn="ctr" defTabSz="2952636" rtl="0" eaLnBrk="0" fontAlgn="base" hangingPunct="0">
        <a:spcBef>
          <a:spcPct val="0"/>
        </a:spcBef>
        <a:spcAft>
          <a:spcPct val="0"/>
        </a:spcAft>
        <a:defRPr sz="14200">
          <a:solidFill>
            <a:schemeClr val="tx2"/>
          </a:solidFill>
          <a:latin typeface="Times New Roman" pitchFamily="18" charset="0"/>
        </a:defRPr>
      </a:lvl7pPr>
      <a:lvl8pPr marL="1371547" algn="ctr" defTabSz="2952636" rtl="0" eaLnBrk="0" fontAlgn="base" hangingPunct="0">
        <a:spcBef>
          <a:spcPct val="0"/>
        </a:spcBef>
        <a:spcAft>
          <a:spcPct val="0"/>
        </a:spcAft>
        <a:defRPr sz="14200">
          <a:solidFill>
            <a:schemeClr val="tx2"/>
          </a:solidFill>
          <a:latin typeface="Times New Roman" pitchFamily="18" charset="0"/>
        </a:defRPr>
      </a:lvl8pPr>
      <a:lvl9pPr marL="1828729" algn="ctr" defTabSz="2952636" rtl="0" eaLnBrk="0" fontAlgn="base" hangingPunct="0">
        <a:spcBef>
          <a:spcPct val="0"/>
        </a:spcBef>
        <a:spcAft>
          <a:spcPct val="0"/>
        </a:spcAft>
        <a:defRPr sz="14200">
          <a:solidFill>
            <a:schemeClr val="tx2"/>
          </a:solidFill>
          <a:latin typeface="Times New Roman" pitchFamily="18" charset="0"/>
        </a:defRPr>
      </a:lvl9pPr>
    </p:titleStyle>
    <p:bodyStyle>
      <a:lvl1pPr marL="1106446" indent="-1106446" algn="l" defTabSz="2952636" rtl="0" eaLnBrk="0" fontAlgn="base" hangingPunct="0">
        <a:spcBef>
          <a:spcPct val="20000"/>
        </a:spcBef>
        <a:spcAft>
          <a:spcPct val="0"/>
        </a:spcAft>
        <a:buChar char="•"/>
        <a:defRPr sz="10300">
          <a:solidFill>
            <a:schemeClr val="tx1"/>
          </a:solidFill>
          <a:latin typeface="+mn-lt"/>
          <a:ea typeface="+mn-ea"/>
          <a:cs typeface="+mn-cs"/>
        </a:defRPr>
      </a:lvl1pPr>
      <a:lvl2pPr marL="2398621" indent="-922303" algn="l" defTabSz="2952636" rtl="0" eaLnBrk="0" fontAlgn="base" hangingPunct="0">
        <a:spcBef>
          <a:spcPct val="20000"/>
        </a:spcBef>
        <a:spcAft>
          <a:spcPct val="0"/>
        </a:spcAft>
        <a:buChar char="–"/>
        <a:defRPr sz="9099">
          <a:solidFill>
            <a:schemeClr val="tx1"/>
          </a:solidFill>
          <a:latin typeface="+mn-lt"/>
        </a:defRPr>
      </a:lvl2pPr>
      <a:lvl3pPr marL="3689208" indent="-736572" algn="l" defTabSz="2952636" rtl="0" eaLnBrk="0" fontAlgn="base" hangingPunct="0">
        <a:spcBef>
          <a:spcPct val="20000"/>
        </a:spcBef>
        <a:spcAft>
          <a:spcPct val="0"/>
        </a:spcAft>
        <a:buChar char="•"/>
        <a:defRPr sz="7700">
          <a:solidFill>
            <a:schemeClr val="tx1"/>
          </a:solidFill>
          <a:latin typeface="+mn-lt"/>
        </a:defRPr>
      </a:lvl3pPr>
      <a:lvl4pPr marL="5165526" indent="-738159" algn="l" defTabSz="2952636" rtl="0" eaLnBrk="0" fontAlgn="base" hangingPunct="0">
        <a:spcBef>
          <a:spcPct val="20000"/>
        </a:spcBef>
        <a:spcAft>
          <a:spcPct val="0"/>
        </a:spcAft>
        <a:buChar char="–"/>
        <a:defRPr sz="6400">
          <a:solidFill>
            <a:schemeClr val="tx1"/>
          </a:solidFill>
          <a:latin typeface="+mn-lt"/>
        </a:defRPr>
      </a:lvl4pPr>
      <a:lvl5pPr marL="6641844" indent="-738159" algn="l" defTabSz="2952636" rtl="0" eaLnBrk="0" fontAlgn="base" hangingPunct="0">
        <a:spcBef>
          <a:spcPct val="20000"/>
        </a:spcBef>
        <a:spcAft>
          <a:spcPct val="0"/>
        </a:spcAft>
        <a:buChar char="»"/>
        <a:defRPr sz="6400">
          <a:solidFill>
            <a:schemeClr val="tx1"/>
          </a:solidFill>
          <a:latin typeface="+mn-lt"/>
        </a:defRPr>
      </a:lvl5pPr>
      <a:lvl6pPr marL="7099027" indent="-738159" algn="l" defTabSz="2952636" rtl="0" eaLnBrk="0" fontAlgn="base" hangingPunct="0">
        <a:spcBef>
          <a:spcPct val="20000"/>
        </a:spcBef>
        <a:spcAft>
          <a:spcPct val="0"/>
        </a:spcAft>
        <a:buChar char="»"/>
        <a:defRPr sz="6400">
          <a:solidFill>
            <a:schemeClr val="tx1"/>
          </a:solidFill>
          <a:latin typeface="+mn-lt"/>
        </a:defRPr>
      </a:lvl6pPr>
      <a:lvl7pPr marL="7556208" indent="-738159" algn="l" defTabSz="2952636" rtl="0" eaLnBrk="0" fontAlgn="base" hangingPunct="0">
        <a:spcBef>
          <a:spcPct val="20000"/>
        </a:spcBef>
        <a:spcAft>
          <a:spcPct val="0"/>
        </a:spcAft>
        <a:buChar char="»"/>
        <a:defRPr sz="6400">
          <a:solidFill>
            <a:schemeClr val="tx1"/>
          </a:solidFill>
          <a:latin typeface="+mn-lt"/>
        </a:defRPr>
      </a:lvl7pPr>
      <a:lvl8pPr marL="8013391" indent="-738159" algn="l" defTabSz="2952636" rtl="0" eaLnBrk="0" fontAlgn="base" hangingPunct="0">
        <a:spcBef>
          <a:spcPct val="20000"/>
        </a:spcBef>
        <a:spcAft>
          <a:spcPct val="0"/>
        </a:spcAft>
        <a:buChar char="»"/>
        <a:defRPr sz="6400">
          <a:solidFill>
            <a:schemeClr val="tx1"/>
          </a:solidFill>
          <a:latin typeface="+mn-lt"/>
        </a:defRPr>
      </a:lvl8pPr>
      <a:lvl9pPr marL="8470574" indent="-738159" algn="l" defTabSz="2952636" rtl="0" eaLnBrk="0" fontAlgn="base" hangingPunct="0">
        <a:spcBef>
          <a:spcPct val="20000"/>
        </a:spcBef>
        <a:spcAft>
          <a:spcPct val="0"/>
        </a:spcAft>
        <a:buChar char="»"/>
        <a:defRPr sz="6400">
          <a:solidFill>
            <a:schemeClr val="tx1"/>
          </a:solidFill>
          <a:latin typeface="+mn-lt"/>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3"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7" algn="l" defTabSz="914364" rtl="0" eaLnBrk="1" latinLnBrk="0" hangingPunct="1">
        <a:defRPr sz="1800" kern="1200">
          <a:solidFill>
            <a:schemeClr val="tx1"/>
          </a:solidFill>
          <a:latin typeface="+mn-lt"/>
          <a:ea typeface="+mn-ea"/>
          <a:cs typeface="+mn-cs"/>
        </a:defRPr>
      </a:lvl4pPr>
      <a:lvl5pPr marL="1828729" algn="l" defTabSz="914364" rtl="0" eaLnBrk="1" latinLnBrk="0" hangingPunct="1">
        <a:defRPr sz="1800" kern="1200">
          <a:solidFill>
            <a:schemeClr val="tx1"/>
          </a:solidFill>
          <a:latin typeface="+mn-lt"/>
          <a:ea typeface="+mn-ea"/>
          <a:cs typeface="+mn-cs"/>
        </a:defRPr>
      </a:lvl5pPr>
      <a:lvl6pPr marL="2285912" algn="l" defTabSz="914364" rtl="0" eaLnBrk="1" latinLnBrk="0" hangingPunct="1">
        <a:defRPr sz="1800" kern="1200">
          <a:solidFill>
            <a:schemeClr val="tx1"/>
          </a:solidFill>
          <a:latin typeface="+mn-lt"/>
          <a:ea typeface="+mn-ea"/>
          <a:cs typeface="+mn-cs"/>
        </a:defRPr>
      </a:lvl6pPr>
      <a:lvl7pPr marL="2743094" algn="l" defTabSz="914364" rtl="0" eaLnBrk="1" latinLnBrk="0" hangingPunct="1">
        <a:defRPr sz="1800" kern="1200">
          <a:solidFill>
            <a:schemeClr val="tx1"/>
          </a:solidFill>
          <a:latin typeface="+mn-lt"/>
          <a:ea typeface="+mn-ea"/>
          <a:cs typeface="+mn-cs"/>
        </a:defRPr>
      </a:lvl7pPr>
      <a:lvl8pPr marL="3200276" algn="l" defTabSz="914364" rtl="0" eaLnBrk="1" latinLnBrk="0" hangingPunct="1">
        <a:defRPr sz="1800" kern="1200">
          <a:solidFill>
            <a:schemeClr val="tx1"/>
          </a:solidFill>
          <a:latin typeface="+mn-lt"/>
          <a:ea typeface="+mn-ea"/>
          <a:cs typeface="+mn-cs"/>
        </a:defRPr>
      </a:lvl8pPr>
      <a:lvl9pPr marL="3657459"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2" name="Rectangle 230"/>
          <p:cNvSpPr>
            <a:spLocks noChangeArrowheads="1"/>
          </p:cNvSpPr>
          <p:nvPr/>
        </p:nvSpPr>
        <p:spPr bwMode="auto">
          <a:xfrm>
            <a:off x="-173793" y="-774136"/>
            <a:ext cx="30453768" cy="43573700"/>
          </a:xfrm>
          <a:prstGeom prst="rect">
            <a:avLst/>
          </a:prstGeom>
          <a:solidFill>
            <a:schemeClr val="bg1">
              <a:lumMod val="50000"/>
            </a:schemeClr>
          </a:solidFill>
          <a:ln w="38100">
            <a:solidFill>
              <a:schemeClr val="bg1"/>
            </a:solidFill>
            <a:miter lim="800000"/>
            <a:headEnd/>
            <a:tailEnd/>
          </a:ln>
          <a:effectLst/>
        </p:spPr>
        <p:txBody>
          <a:bodyPr wrap="none" anchor="ctr"/>
          <a:lstStyle/>
          <a:p>
            <a:endParaRPr lang="en-GB" dirty="0">
              <a:latin typeface="Arial" panose="020B0604020202020204" pitchFamily="34" charset="0"/>
              <a:cs typeface="Arial" panose="020B0604020202020204" pitchFamily="34" charset="0"/>
            </a:endParaRPr>
          </a:p>
        </p:txBody>
      </p:sp>
      <p:sp>
        <p:nvSpPr>
          <p:cNvPr id="2180" name="Rectangle 132"/>
          <p:cNvSpPr>
            <a:spLocks noChangeArrowheads="1"/>
          </p:cNvSpPr>
          <p:nvPr/>
        </p:nvSpPr>
        <p:spPr bwMode="auto">
          <a:xfrm>
            <a:off x="171451" y="107629"/>
            <a:ext cx="29625760" cy="4981575"/>
          </a:xfrm>
          <a:prstGeom prst="rect">
            <a:avLst/>
          </a:prstGeom>
          <a:noFill/>
          <a:ln w="28575">
            <a:noFill/>
            <a:miter lim="800000"/>
            <a:headEnd/>
            <a:tailEnd/>
          </a:ln>
          <a:effectLst/>
        </p:spPr>
        <p:txBody>
          <a:bodyPr wrap="none" lIns="86402" tIns="43202" rIns="86402" bIns="43202" anchor="ctr"/>
          <a:lstStyle/>
          <a:p>
            <a:pPr algn="ctr" defTabSz="863567"/>
            <a:endParaRPr lang="en-US">
              <a:latin typeface="Arial" panose="020B0604020202020204" pitchFamily="34" charset="0"/>
              <a:cs typeface="Arial" panose="020B0604020202020204" pitchFamily="34" charset="0"/>
            </a:endParaRPr>
          </a:p>
        </p:txBody>
      </p:sp>
      <p:sp>
        <p:nvSpPr>
          <p:cNvPr id="3189" name="Rectangle 117"/>
          <p:cNvSpPr>
            <a:spLocks noChangeArrowheads="1"/>
          </p:cNvSpPr>
          <p:nvPr/>
        </p:nvSpPr>
        <p:spPr bwMode="auto">
          <a:xfrm>
            <a:off x="0" y="22086162"/>
            <a:ext cx="174556" cy="441191"/>
          </a:xfrm>
          <a:prstGeom prst="rect">
            <a:avLst/>
          </a:prstGeom>
          <a:noFill/>
          <a:ln w="9525">
            <a:noFill/>
            <a:miter lim="800000"/>
            <a:headEnd/>
            <a:tailEnd/>
          </a:ln>
          <a:effectLst/>
        </p:spPr>
        <p:txBody>
          <a:bodyPr wrap="none" lIns="86402" tIns="43202" rIns="86402" bIns="43202" anchor="ctr">
            <a:spAutoFit/>
          </a:bodyPr>
          <a:lstStyle/>
          <a:p>
            <a:pPr defTabSz="863567"/>
            <a:endParaRPr lang="en-US">
              <a:latin typeface="Arial" panose="020B0604020202020204" pitchFamily="34" charset="0"/>
              <a:cs typeface="Arial" panose="020B0604020202020204" pitchFamily="34" charset="0"/>
            </a:endParaRPr>
          </a:p>
        </p:txBody>
      </p:sp>
      <p:sp>
        <p:nvSpPr>
          <p:cNvPr id="2275" name="Text Box 227"/>
          <p:cNvSpPr txBox="1">
            <a:spLocks noChangeArrowheads="1"/>
          </p:cNvSpPr>
          <p:nvPr/>
        </p:nvSpPr>
        <p:spPr bwMode="auto">
          <a:xfrm>
            <a:off x="2319339" y="20296189"/>
            <a:ext cx="7885112" cy="441191"/>
          </a:xfrm>
          <a:prstGeom prst="rect">
            <a:avLst/>
          </a:prstGeom>
          <a:noFill/>
          <a:ln w="9525">
            <a:noFill/>
            <a:miter lim="800000"/>
            <a:headEnd/>
            <a:tailEnd/>
          </a:ln>
          <a:effectLst/>
        </p:spPr>
        <p:txBody>
          <a:bodyPr lIns="86402" tIns="43202" rIns="86402" bIns="43202">
            <a:spAutoFit/>
          </a:bodyPr>
          <a:lstStyle/>
          <a:p>
            <a:pPr defTabSz="863567">
              <a:spcBef>
                <a:spcPct val="50000"/>
              </a:spcBef>
            </a:pPr>
            <a:endParaRPr lang="en-US">
              <a:latin typeface="Arial" panose="020B0604020202020204" pitchFamily="34" charset="0"/>
              <a:cs typeface="Arial" panose="020B0604020202020204" pitchFamily="34"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1283145220"/>
              </p:ext>
            </p:extLst>
          </p:nvPr>
        </p:nvGraphicFramePr>
        <p:xfrm>
          <a:off x="325608" y="6023418"/>
          <a:ext cx="14827305" cy="7831320"/>
        </p:xfrm>
        <a:graphic>
          <a:graphicData uri="http://schemas.openxmlformats.org/drawingml/2006/table">
            <a:tbl>
              <a:tblPr firstRow="1" firstCol="1" bandRow="1">
                <a:tableStyleId>{5C22544A-7EE6-4342-B048-85BDC9FD1C3A}</a:tableStyleId>
              </a:tblPr>
              <a:tblGrid>
                <a:gridCol w="14827305">
                  <a:extLst>
                    <a:ext uri="{9D8B030D-6E8A-4147-A177-3AD203B41FA5}">
                      <a16:colId xmlns:a16="http://schemas.microsoft.com/office/drawing/2014/main" val="20000"/>
                    </a:ext>
                  </a:extLst>
                </a:gridCol>
              </a:tblGrid>
              <a:tr h="7577322">
                <a:tc>
                  <a:txBody>
                    <a:bodyPr/>
                    <a:lstStyle/>
                    <a:p>
                      <a:pPr marL="168275" marR="0" lvl="0" indent="0" algn="l" defTabSz="863600" rtl="0" eaLnBrk="0" fontAlgn="base" latinLnBrk="0" hangingPunct="0">
                        <a:lnSpc>
                          <a:spcPct val="100000"/>
                        </a:lnSpc>
                        <a:spcBef>
                          <a:spcPts val="1200"/>
                        </a:spcBef>
                        <a:spcAft>
                          <a:spcPts val="120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Introduction</a:t>
                      </a:r>
                    </a:p>
                    <a:p>
                      <a:pPr marL="168275" marR="0" lvl="0" indent="0" algn="just" defTabSz="863600" rtl="0" eaLnBrk="0" fontAlgn="base" latinLnBrk="0" hangingPunct="0">
                        <a:lnSpc>
                          <a:spcPct val="100000"/>
                        </a:lnSpc>
                        <a:spcBef>
                          <a:spcPts val="1200"/>
                        </a:spcBef>
                        <a:spcAft>
                          <a:spcPts val="1200"/>
                        </a:spcAft>
                        <a:buClrTx/>
                        <a:buSzTx/>
                        <a:buFontTx/>
                        <a:buNone/>
                        <a:tabLst/>
                        <a:defRPr/>
                      </a:pP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rise of globalisation over the past decades has impacted nearly every aspect of modern sport across the world. In European football, for example, this phenomenon has changed the dynamics in the way coaches move between countries (1) and has also increased their need to rapidly adapt to new realities. </a:t>
                      </a:r>
                    </a:p>
                    <a:p>
                      <a:pPr marL="168275" marR="0" lvl="0" indent="0" algn="just" defTabSz="863600" rtl="0" eaLnBrk="0" fontAlgn="base" latinLnBrk="0" hangingPunct="0">
                        <a:lnSpc>
                          <a:spcPct val="100000"/>
                        </a:lnSpc>
                        <a:spcBef>
                          <a:spcPts val="1200"/>
                        </a:spcBef>
                        <a:spcAft>
                          <a:spcPts val="1200"/>
                        </a:spcAft>
                        <a:buClrTx/>
                        <a:buSzTx/>
                        <a:buFontTx/>
                        <a:buNone/>
                        <a:tabLst/>
                        <a:defRPr/>
                      </a:pP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Coaches and players interact with people from different cultures and backgrounds more than ever before, and whilst this cultural diversity can inspire creativity and drive innovation, it also poses some additional challenges (2,3). The ability to function effectively in different cultural contexts, called Cultural Intelligence (4), has never been more relevant for coaches. </a:t>
                      </a:r>
                    </a:p>
                  </a:txBody>
                  <a:tcPr marL="540000" marR="540000" marT="540000" marB="54000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3446002230"/>
              </p:ext>
            </p:extLst>
          </p:nvPr>
        </p:nvGraphicFramePr>
        <p:xfrm>
          <a:off x="325608" y="14081770"/>
          <a:ext cx="14846410" cy="6551160"/>
        </p:xfrm>
        <a:graphic>
          <a:graphicData uri="http://schemas.openxmlformats.org/drawingml/2006/table">
            <a:tbl>
              <a:tblPr firstRow="1" firstCol="1" bandRow="1">
                <a:tableStyleId>{5C22544A-7EE6-4342-B048-85BDC9FD1C3A}</a:tableStyleId>
              </a:tblPr>
              <a:tblGrid>
                <a:gridCol w="14846410">
                  <a:extLst>
                    <a:ext uri="{9D8B030D-6E8A-4147-A177-3AD203B41FA5}">
                      <a16:colId xmlns:a16="http://schemas.microsoft.com/office/drawing/2014/main" val="20000"/>
                    </a:ext>
                  </a:extLst>
                </a:gridCol>
              </a:tblGrid>
              <a:tr h="6077936">
                <a:tc>
                  <a:txBody>
                    <a:bodyPr/>
                    <a:lstStyle/>
                    <a:p>
                      <a:pPr marL="168275" marR="0" lvl="0" indent="0" algn="l" defTabSz="863600" rtl="0" eaLnBrk="0" fontAlgn="base" latinLnBrk="0" hangingPunct="0">
                        <a:lnSpc>
                          <a:spcPct val="100000"/>
                        </a:lnSpc>
                        <a:spcBef>
                          <a:spcPts val="1200"/>
                        </a:spcBef>
                        <a:spcAft>
                          <a:spcPts val="120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Methods</a:t>
                      </a:r>
                    </a:p>
                    <a:p>
                      <a:pPr marL="168275" marR="0" lvl="0" indent="0" algn="just" defTabSz="863600" rtl="0" eaLnBrk="0" fontAlgn="base" latinLnBrk="0" hangingPunct="0">
                        <a:lnSpc>
                          <a:spcPct val="100000"/>
                        </a:lnSpc>
                        <a:spcBef>
                          <a:spcPts val="1800"/>
                        </a:spcBef>
                        <a:spcAft>
                          <a:spcPts val="1800"/>
                        </a:spcAft>
                        <a:buClrTx/>
                        <a:buSzTx/>
                        <a:buFont typeface="Arial" panose="020B0604020202020204" pitchFamily="34" charset="0"/>
                        <a:buNone/>
                        <a:tabLst/>
                        <a:defRPr/>
                      </a:pP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Participants were 209 football coaches (38.8±10.4 years) either with international experience (n=88) or without (n=121), and different levels of coaching certification (n=95 levels 1&amp;2 and n=114 levels 3&amp;4). </a:t>
                      </a:r>
                    </a:p>
                    <a:p>
                      <a:pPr marL="168275" marR="0" lvl="0" indent="0" algn="just" defTabSz="863600" rtl="0" eaLnBrk="0" fontAlgn="base" latinLnBrk="0" hangingPunct="0">
                        <a:lnSpc>
                          <a:spcPct val="100000"/>
                        </a:lnSpc>
                        <a:spcBef>
                          <a:spcPts val="1800"/>
                        </a:spcBef>
                        <a:spcAft>
                          <a:spcPts val="1800"/>
                        </a:spcAft>
                        <a:buClrTx/>
                        <a:buSzTx/>
                        <a:buFont typeface="Arial" panose="020B0604020202020204" pitchFamily="34" charset="0"/>
                        <a:buNone/>
                        <a:tabLst/>
                        <a:defRPr/>
                      </a:pP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independent variables were migration experience, education level and certification level. The dependent variables were cultural intelligence and cross-cultural training needs assessed through the survey. One-Way ANOVA were used for comparisons across groups concerning cross-cultural training needs. </a:t>
                      </a:r>
                    </a:p>
                  </a:txBody>
                  <a:tcPr marL="540000" marR="540000" marT="540000" marB="54000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1034738014"/>
              </p:ext>
            </p:extLst>
          </p:nvPr>
        </p:nvGraphicFramePr>
        <p:xfrm>
          <a:off x="305995" y="39650686"/>
          <a:ext cx="21242704" cy="3054010"/>
        </p:xfrm>
        <a:graphic>
          <a:graphicData uri="http://schemas.openxmlformats.org/drawingml/2006/table">
            <a:tbl>
              <a:tblPr firstRow="1" firstCol="1" bandRow="1">
                <a:tableStyleId>{5C22544A-7EE6-4342-B048-85BDC9FD1C3A}</a:tableStyleId>
              </a:tblPr>
              <a:tblGrid>
                <a:gridCol w="21242704">
                  <a:extLst>
                    <a:ext uri="{9D8B030D-6E8A-4147-A177-3AD203B41FA5}">
                      <a16:colId xmlns:a16="http://schemas.microsoft.com/office/drawing/2014/main" val="20000"/>
                    </a:ext>
                  </a:extLst>
                </a:gridCol>
              </a:tblGrid>
              <a:tr h="3054010">
                <a:tc>
                  <a:txBody>
                    <a:bodyPr/>
                    <a:lstStyle/>
                    <a:p>
                      <a:pPr marL="536575" marR="0" lvl="0" indent="-441325" algn="l" defTabSz="863600" rtl="0" eaLnBrk="0" fontAlgn="base" latinLnBrk="0" hangingPunct="0">
                        <a:lnSpc>
                          <a:spcPct val="100000"/>
                        </a:lnSpc>
                        <a:spcBef>
                          <a:spcPts val="1200"/>
                        </a:spcBef>
                        <a:spcAft>
                          <a:spcPts val="120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References</a:t>
                      </a:r>
                      <a:endParaRPr kumimoji="0" lang="en-GB"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95250" marR="0" lvl="0" indent="0" algn="just" defTabSz="863600" rtl="0" eaLnBrk="0" fontAlgn="base"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Borges, M., Rosado, A., Freitas, F., de Oliveira, R. F. (2020). Portuguese football coaches’ migration: Patterns and networks in 2009-2013. </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Sociología</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del </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Deporte</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2.</a:t>
                      </a:r>
                    </a:p>
                    <a:p>
                      <a:pPr marL="95250" marR="0" lvl="0" indent="0" algn="just" defTabSz="863600" rtl="0" eaLnBrk="0" fontAlgn="base"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Borges, M., Rosado, A., de Oliveira R. &amp; Freitas, F. (2015). Coaches’ migration: A qualitative analysis of recruitment, motivations and experiences. Leisure Studies, 34(5), 588-602.</a:t>
                      </a:r>
                    </a:p>
                    <a:p>
                      <a:pPr marL="95250" marR="0" lvl="0" indent="0" algn="just" defTabSz="863600" rtl="0" eaLnBrk="0" fontAlgn="base"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Borges, M., Rosado, A., de Oliveira, R. F. (2022) Foreign coaches viewed through media discourse, Sports Coaching Review, DOI: 10.1080/21640629.2022.2077519</a:t>
                      </a:r>
                    </a:p>
                    <a:p>
                      <a:pPr marL="95250" marR="0" lvl="0" indent="0" algn="just" defTabSz="863600" rtl="0" eaLnBrk="0" fontAlgn="base"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 </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Earley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 &amp; </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 (2003). Cultural Intelligence: Individual Interactions across Cultures. Stanford, CA: Stanford University Press.</a:t>
                      </a:r>
                    </a:p>
                    <a:p>
                      <a:pPr marL="95250" marR="0" lvl="0" indent="0" algn="just" defTabSz="863600" rtl="0" eaLnBrk="0" fontAlgn="base"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 </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Mesquita</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 Borges, M., Rosado, A. &amp; Batista P. (2012). Self-efficacy, perceived training needs and coaching competences: the case of Portuguese Handball. European Journal of Sport Science. 12(2), 168-178.</a:t>
                      </a:r>
                    </a:p>
                  </a:txBody>
                  <a:tcPr marL="252000" marR="252000" marT="252000" marB="25200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003388939"/>
              </p:ext>
            </p:extLst>
          </p:nvPr>
        </p:nvGraphicFramePr>
        <p:xfrm>
          <a:off x="15452985" y="27790386"/>
          <a:ext cx="14426880" cy="5316720"/>
        </p:xfrm>
        <a:graphic>
          <a:graphicData uri="http://schemas.openxmlformats.org/drawingml/2006/table">
            <a:tbl>
              <a:tblPr firstRow="1" firstCol="1" bandRow="1">
                <a:tableStyleId>{5C22544A-7EE6-4342-B048-85BDC9FD1C3A}</a:tableStyleId>
              </a:tblPr>
              <a:tblGrid>
                <a:gridCol w="14426880">
                  <a:extLst>
                    <a:ext uri="{9D8B030D-6E8A-4147-A177-3AD203B41FA5}">
                      <a16:colId xmlns:a16="http://schemas.microsoft.com/office/drawing/2014/main" val="20000"/>
                    </a:ext>
                  </a:extLst>
                </a:gridCol>
              </a:tblGrid>
              <a:tr h="4427058">
                <a:tc>
                  <a:txBody>
                    <a:bodyPr/>
                    <a:lstStyle/>
                    <a:p>
                      <a:pPr marL="0" marR="0" lvl="0" indent="0" algn="l" defTabSz="863600" rtl="0" eaLnBrk="0" fontAlgn="base" latinLnBrk="0" hangingPunct="0">
                        <a:lnSpc>
                          <a:spcPct val="100000"/>
                        </a:lnSpc>
                        <a:spcBef>
                          <a:spcPts val="1200"/>
                        </a:spcBef>
                        <a:spcAft>
                          <a:spcPts val="120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Results</a:t>
                      </a:r>
                    </a:p>
                    <a:p>
                      <a:pPr marL="0" marR="0" lvl="0" indent="0" algn="just" defTabSz="863600" rtl="0" eaLnBrk="0" fontAlgn="base" latinLnBrk="0" hangingPunct="0">
                        <a:lnSpc>
                          <a:spcPct val="100000"/>
                        </a:lnSpc>
                        <a:spcBef>
                          <a:spcPts val="1200"/>
                        </a:spcBef>
                        <a:spcAft>
                          <a:spcPts val="1200"/>
                        </a:spcAft>
                        <a:buClrTx/>
                        <a:buSzTx/>
                        <a:buFont typeface="Arial" panose="020B0604020202020204" pitchFamily="34" charset="0"/>
                        <a:buNone/>
                        <a:tabLst/>
                        <a:defRPr/>
                      </a:pP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Coaches without international experience rated themselves with less cultural intelligence in the sports context and more cross-cultural training needs than coaches with international experience. This was especially so at the stage of working in a foreign country.</a:t>
                      </a:r>
                    </a:p>
                    <a:p>
                      <a:pPr marL="0" marR="0" lvl="0" indent="0" algn="just" defTabSz="863600" rtl="0" eaLnBrk="0" fontAlgn="base" latinLnBrk="0" hangingPunct="0">
                        <a:lnSpc>
                          <a:spcPct val="100000"/>
                        </a:lnSpc>
                        <a:spcBef>
                          <a:spcPts val="1200"/>
                        </a:spcBef>
                        <a:spcAft>
                          <a:spcPts val="1200"/>
                        </a:spcAft>
                        <a:buClrTx/>
                        <a:buSzTx/>
                        <a:buFont typeface="Arial" panose="020B0604020202020204" pitchFamily="34" charset="0"/>
                        <a:buNone/>
                        <a:tabLst/>
                        <a:defRPr/>
                      </a:pP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Both groups preferred practice-based delivery methods, or theory-based training delivered by migrant. </a:t>
                      </a:r>
                    </a:p>
                  </a:txBody>
                  <a:tcPr marL="540000" marR="540000" marT="540000" marB="540000" anchor="ctr">
                    <a:solidFill>
                      <a:schemeClr val="bg1"/>
                    </a:solidFill>
                  </a:tcPr>
                </a:tc>
                <a:extLst>
                  <a:ext uri="{0D108BD9-81ED-4DB2-BD59-A6C34878D82A}">
                    <a16:rowId xmlns:a16="http://schemas.microsoft.com/office/drawing/2014/main" val="10000"/>
                  </a:ext>
                </a:extLst>
              </a:tr>
            </a:tbl>
          </a:graphicData>
        </a:graphic>
      </p:graphicFrame>
      <p:sp>
        <p:nvSpPr>
          <p:cNvPr id="2" name="Rectangle 1"/>
          <p:cNvSpPr/>
          <p:nvPr/>
        </p:nvSpPr>
        <p:spPr>
          <a:xfrm>
            <a:off x="293000" y="-282893"/>
            <a:ext cx="29661115" cy="6001513"/>
          </a:xfrm>
          <a:prstGeom prst="rect">
            <a:avLst/>
          </a:prstGeom>
          <a:solidFill>
            <a:schemeClr val="bg1"/>
          </a:solidFill>
          <a:ln w="38100">
            <a:solidFill>
              <a:schemeClr val="bg1"/>
            </a:solidFill>
          </a:ln>
        </p:spPr>
        <p:txBody>
          <a:bodyPr wrap="square" lIns="91440" tIns="45719" rIns="91440" bIns="45719">
            <a:spAutoFit/>
          </a:bodyPr>
          <a:lstStyle/>
          <a:p>
            <a:pPr marL="7630819" algn="ctr"/>
            <a:endParaRPr lang="en-GB" sz="2400" b="1" dirty="0">
              <a:ln w="3175">
                <a:noFill/>
                <a:prstDash val="solid"/>
              </a:ln>
              <a:latin typeface="Arial" panose="020B0604020202020204" pitchFamily="34" charset="0"/>
              <a:cs typeface="Arial" panose="020B0604020202020204" pitchFamily="34" charset="0"/>
            </a:endParaRPr>
          </a:p>
          <a:p>
            <a:pPr marL="7630819" algn="ctr"/>
            <a:r>
              <a:rPr lang="en-GB" sz="7200" b="1" dirty="0">
                <a:ln w="3175">
                  <a:noFill/>
                  <a:prstDash val="solid"/>
                </a:ln>
                <a:latin typeface="Arial" panose="020B0604020202020204" pitchFamily="34" charset="0"/>
                <a:cs typeface="Arial" panose="020B0604020202020204" pitchFamily="34" charset="0"/>
              </a:rPr>
              <a:t>Coaches’ cultural intelligence: </a:t>
            </a:r>
          </a:p>
          <a:p>
            <a:pPr marL="7630819" algn="ctr"/>
            <a:r>
              <a:rPr lang="en-GB" sz="4800" b="1" dirty="0">
                <a:ln w="3175">
                  <a:noFill/>
                  <a:prstDash val="solid"/>
                </a:ln>
                <a:latin typeface="Arial" panose="020B0604020202020204" pitchFamily="34" charset="0"/>
                <a:cs typeface="Arial" panose="020B0604020202020204" pitchFamily="34" charset="0"/>
              </a:rPr>
              <a:t>How coaches rate themselves and what are their cultural training needs?</a:t>
            </a:r>
          </a:p>
          <a:p>
            <a:pPr marL="7630819" algn="ctr"/>
            <a:endParaRPr lang="en-GB" sz="2799" dirty="0">
              <a:ln w="3175">
                <a:noFill/>
                <a:prstDash val="solid"/>
              </a:ln>
              <a:latin typeface="Arial" panose="020B0604020202020204" pitchFamily="34" charset="0"/>
              <a:cs typeface="Arial" panose="020B0604020202020204" pitchFamily="34" charset="0"/>
            </a:endParaRPr>
          </a:p>
          <a:p>
            <a:pPr marL="7630819" algn="ctr"/>
            <a:r>
              <a:rPr lang="pt-BR" sz="4400" dirty="0">
                <a:ln w="3175">
                  <a:noFill/>
                  <a:prstDash val="solid"/>
                </a:ln>
                <a:latin typeface="Arial" panose="020B0604020202020204" pitchFamily="34" charset="0"/>
                <a:cs typeface="Arial" panose="020B0604020202020204" pitchFamily="34" charset="0"/>
              </a:rPr>
              <a:t>Borges, M.</a:t>
            </a:r>
            <a:r>
              <a:rPr lang="pt-BR" sz="4400" baseline="30000" dirty="0">
                <a:ln w="3175">
                  <a:noFill/>
                  <a:prstDash val="solid"/>
                </a:ln>
                <a:latin typeface="Arial" panose="020B0604020202020204" pitchFamily="34" charset="0"/>
                <a:cs typeface="Arial" panose="020B0604020202020204" pitchFamily="34" charset="0"/>
              </a:rPr>
              <a:t>1</a:t>
            </a:r>
            <a:r>
              <a:rPr lang="pt-BR" sz="4400" dirty="0">
                <a:ln w="3175">
                  <a:noFill/>
                  <a:prstDash val="solid"/>
                </a:ln>
                <a:latin typeface="Arial" panose="020B0604020202020204" pitchFamily="34" charset="0"/>
                <a:cs typeface="Arial" panose="020B0604020202020204" pitchFamily="34" charset="0"/>
              </a:rPr>
              <a:t>, Rosado, A.</a:t>
            </a:r>
            <a:r>
              <a:rPr lang="pt-BR" sz="4400" baseline="30000" dirty="0">
                <a:ln w="3175">
                  <a:noFill/>
                  <a:prstDash val="solid"/>
                </a:ln>
                <a:latin typeface="Arial" panose="020B0604020202020204" pitchFamily="34" charset="0"/>
                <a:cs typeface="Arial" panose="020B0604020202020204" pitchFamily="34" charset="0"/>
              </a:rPr>
              <a:t>2</a:t>
            </a:r>
            <a:r>
              <a:rPr lang="pt-BR" sz="4400" dirty="0">
                <a:ln w="3175">
                  <a:noFill/>
                  <a:prstDash val="solid"/>
                </a:ln>
                <a:latin typeface="Arial" panose="020B0604020202020204" pitchFamily="34" charset="0"/>
                <a:cs typeface="Arial" panose="020B0604020202020204" pitchFamily="34" charset="0"/>
              </a:rPr>
              <a:t>, Lobinger, B.</a:t>
            </a:r>
            <a:r>
              <a:rPr lang="pt-BR" sz="4400" baseline="30000" dirty="0">
                <a:ln w="3175">
                  <a:noFill/>
                  <a:prstDash val="solid"/>
                </a:ln>
                <a:latin typeface="Arial" panose="020B0604020202020204" pitchFamily="34" charset="0"/>
                <a:cs typeface="Arial" panose="020B0604020202020204" pitchFamily="34" charset="0"/>
              </a:rPr>
              <a:t>3</a:t>
            </a:r>
            <a:r>
              <a:rPr lang="pt-BR" sz="4400" dirty="0">
                <a:ln w="3175">
                  <a:noFill/>
                  <a:prstDash val="solid"/>
                </a:ln>
                <a:latin typeface="Arial" panose="020B0604020202020204" pitchFamily="34" charset="0"/>
                <a:cs typeface="Arial" panose="020B0604020202020204" pitchFamily="34" charset="0"/>
              </a:rPr>
              <a:t>, Freitas, F.</a:t>
            </a:r>
            <a:r>
              <a:rPr lang="pt-BR" sz="4400" baseline="30000" dirty="0">
                <a:ln w="3175">
                  <a:noFill/>
                  <a:prstDash val="solid"/>
                </a:ln>
                <a:latin typeface="Arial" panose="020B0604020202020204" pitchFamily="34" charset="0"/>
                <a:cs typeface="Arial" panose="020B0604020202020204" pitchFamily="34" charset="0"/>
              </a:rPr>
              <a:t>4</a:t>
            </a:r>
            <a:r>
              <a:rPr lang="pt-BR" sz="4400" dirty="0">
                <a:ln w="3175">
                  <a:noFill/>
                  <a:prstDash val="solid"/>
                </a:ln>
                <a:latin typeface="Arial" panose="020B0604020202020204" pitchFamily="34" charset="0"/>
                <a:cs typeface="Arial" panose="020B0604020202020204" pitchFamily="34" charset="0"/>
              </a:rPr>
              <a:t>, de Oliveira, R.F.</a:t>
            </a:r>
            <a:r>
              <a:rPr lang="pt-BR" sz="4400" baseline="30000" dirty="0">
                <a:ln w="3175">
                  <a:noFill/>
                  <a:prstDash val="solid"/>
                </a:ln>
                <a:latin typeface="Arial" panose="020B0604020202020204" pitchFamily="34" charset="0"/>
                <a:cs typeface="Arial" panose="020B0604020202020204" pitchFamily="34" charset="0"/>
              </a:rPr>
              <a:t>1</a:t>
            </a:r>
            <a:endParaRPr lang="en-GB" sz="4400" baseline="30000" dirty="0">
              <a:ln w="3175">
                <a:noFill/>
                <a:prstDash val="solid"/>
              </a:ln>
              <a:latin typeface="Arial" panose="020B0604020202020204" pitchFamily="34" charset="0"/>
              <a:cs typeface="Arial" panose="020B0604020202020204" pitchFamily="34" charset="0"/>
            </a:endParaRPr>
          </a:p>
          <a:p>
            <a:pPr marL="7630819" algn="ctr"/>
            <a:endParaRPr lang="en-GB" sz="2800" dirty="0">
              <a:ln w="3175">
                <a:noFill/>
                <a:prstDash val="solid"/>
              </a:ln>
              <a:latin typeface="Arial" panose="020B0604020202020204" pitchFamily="34" charset="0"/>
              <a:cs typeface="Arial" panose="020B0604020202020204" pitchFamily="34" charset="0"/>
            </a:endParaRPr>
          </a:p>
          <a:p>
            <a:pPr marL="7630819" algn="ctr"/>
            <a:r>
              <a:rPr lang="en-GB" sz="2800" dirty="0">
                <a:ln w="3175">
                  <a:noFill/>
                  <a:prstDash val="solid"/>
                </a:ln>
                <a:latin typeface="Arial" panose="020B0604020202020204" pitchFamily="34" charset="0"/>
                <a:cs typeface="Arial" panose="020B0604020202020204" pitchFamily="34" charset="0"/>
              </a:rPr>
              <a:t>1 School of Applied Sciences, London South Bank University, London, UK</a:t>
            </a:r>
          </a:p>
          <a:p>
            <a:pPr marL="7630819" algn="ctr"/>
            <a:r>
              <a:rPr lang="en-GB" sz="2800" dirty="0">
                <a:ln w="3175">
                  <a:noFill/>
                  <a:prstDash val="solid"/>
                </a:ln>
                <a:latin typeface="Arial" panose="020B0604020202020204" pitchFamily="34" charset="0"/>
                <a:cs typeface="Arial" panose="020B0604020202020204" pitchFamily="34" charset="0"/>
              </a:rPr>
              <a:t>2 Faculty of Human Kinetics, University of Lisbon, Lisbon, Portugal</a:t>
            </a:r>
          </a:p>
          <a:p>
            <a:pPr marL="7630819" algn="ctr"/>
            <a:r>
              <a:rPr lang="en-GB" sz="2800" dirty="0">
                <a:ln w="3175">
                  <a:noFill/>
                  <a:prstDash val="solid"/>
                </a:ln>
                <a:latin typeface="Arial" panose="020B0604020202020204" pitchFamily="34" charset="0"/>
                <a:cs typeface="Arial" panose="020B0604020202020204" pitchFamily="34" charset="0"/>
              </a:rPr>
              <a:t>3 Institute of Psychology, German Sport University Cologne, Cologne, Germany</a:t>
            </a:r>
          </a:p>
          <a:p>
            <a:pPr marL="7630819" algn="ctr"/>
            <a:r>
              <a:rPr lang="en-GB" sz="2800" dirty="0">
                <a:ln w="3175">
                  <a:noFill/>
                  <a:prstDash val="solid"/>
                </a:ln>
                <a:latin typeface="Arial" panose="020B0604020202020204" pitchFamily="34" charset="0"/>
                <a:cs typeface="Arial" panose="020B0604020202020204" pitchFamily="34" charset="0"/>
              </a:rPr>
              <a:t>4 Faculty of Economy, University of Coimbra, Portugal</a:t>
            </a:r>
          </a:p>
          <a:p>
            <a:pPr marL="7630819" algn="ctr"/>
            <a:endParaRPr lang="en-GB" sz="2800" dirty="0">
              <a:ln w="3175">
                <a:noFill/>
                <a:prstDash val="solid"/>
              </a:ln>
              <a:latin typeface="Arial" panose="020B0604020202020204" pitchFamily="34" charset="0"/>
              <a:cs typeface="Arial" panose="020B0604020202020204" pitchFamily="34" charset="0"/>
            </a:endParaRPr>
          </a:p>
        </p:txBody>
      </p:sp>
      <p:graphicFrame>
        <p:nvGraphicFramePr>
          <p:cNvPr id="51" name="Table 50"/>
          <p:cNvGraphicFramePr>
            <a:graphicFrameLocks noGrp="1"/>
          </p:cNvGraphicFramePr>
          <p:nvPr>
            <p:extLst>
              <p:ext uri="{D42A27DB-BD31-4B8C-83A1-F6EECF244321}">
                <p14:modId xmlns:p14="http://schemas.microsoft.com/office/powerpoint/2010/main" val="905648828"/>
              </p:ext>
            </p:extLst>
          </p:nvPr>
        </p:nvGraphicFramePr>
        <p:xfrm>
          <a:off x="15488253" y="33588136"/>
          <a:ext cx="14391611" cy="5819640"/>
        </p:xfrm>
        <a:graphic>
          <a:graphicData uri="http://schemas.openxmlformats.org/drawingml/2006/table">
            <a:tbl>
              <a:tblPr firstRow="1" firstCol="1" bandRow="1">
                <a:tableStyleId>{5C22544A-7EE6-4342-B048-85BDC9FD1C3A}</a:tableStyleId>
              </a:tblPr>
              <a:tblGrid>
                <a:gridCol w="14391611">
                  <a:extLst>
                    <a:ext uri="{9D8B030D-6E8A-4147-A177-3AD203B41FA5}">
                      <a16:colId xmlns:a16="http://schemas.microsoft.com/office/drawing/2014/main" val="20000"/>
                    </a:ext>
                  </a:extLst>
                </a:gridCol>
              </a:tblGrid>
              <a:tr h="4950909">
                <a:tc>
                  <a:txBody>
                    <a:bodyPr/>
                    <a:lstStyle/>
                    <a:p>
                      <a:pPr marL="0" marR="0" lvl="0" indent="0" algn="just" defTabSz="863600" rtl="0" eaLnBrk="0" fontAlgn="base" latinLnBrk="0" hangingPunct="0">
                        <a:lnSpc>
                          <a:spcPct val="100000"/>
                        </a:lnSpc>
                        <a:spcBef>
                          <a:spcPts val="1200"/>
                        </a:spcBef>
                        <a:spcAft>
                          <a:spcPts val="120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Discussion </a:t>
                      </a:r>
                    </a:p>
                    <a:p>
                      <a:pPr marL="0" marR="0" lvl="0" indent="0" algn="just" defTabSz="863600" rtl="0" eaLnBrk="0" fontAlgn="base" latinLnBrk="0" hangingPunct="0">
                        <a:lnSpc>
                          <a:spcPct val="100000"/>
                        </a:lnSpc>
                        <a:spcBef>
                          <a:spcPts val="1200"/>
                        </a:spcBef>
                        <a:spcAft>
                          <a:spcPts val="1200"/>
                        </a:spcAft>
                        <a:buClrTx/>
                        <a:buSzTx/>
                        <a:buFont typeface="Arial" panose="020B0604020202020204" pitchFamily="34" charset="0"/>
                        <a:buNone/>
                        <a:tabLst/>
                        <a:defRPr/>
                      </a:pP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International experience may provide opportunities to interact, test cultural assumptions and understand cultural differences. This experiential learning (5) is probably the mechanism behind the differences observed between coaches with and without cultural experience of each of the </a:t>
                      </a:r>
                      <a:r>
                        <a:rPr kumimoji="0" lang="en-GB" sz="33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CQsport</a:t>
                      </a: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dimensions.</a:t>
                      </a:r>
                    </a:p>
                    <a:p>
                      <a:pPr marL="0" marR="0" lvl="0" indent="0" algn="just" defTabSz="863600" rtl="0" eaLnBrk="0" fontAlgn="base" latinLnBrk="0" hangingPunct="0">
                        <a:lnSpc>
                          <a:spcPct val="100000"/>
                        </a:lnSpc>
                        <a:spcBef>
                          <a:spcPts val="1200"/>
                        </a:spcBef>
                        <a:spcAft>
                          <a:spcPts val="1200"/>
                        </a:spcAft>
                        <a:buClrTx/>
                        <a:buSzTx/>
                        <a:buFont typeface="Arial" panose="020B0604020202020204" pitchFamily="34" charset="0"/>
                        <a:buNone/>
                        <a:tabLst/>
                        <a:defRPr/>
                      </a:pP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Cross-cultural training interventions can now use the validated </a:t>
                      </a:r>
                      <a:r>
                        <a:rPr kumimoji="0" lang="en-GB" sz="33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CQsport</a:t>
                      </a:r>
                      <a:r>
                        <a:rPr kumimoji="0" lang="en-GB" sz="3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to evaluate changes in cultural intelligence pre-post programme.</a:t>
                      </a:r>
                    </a:p>
                  </a:txBody>
                  <a:tcPr marL="540000" marR="540000" marT="540000" marB="54000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2087303437"/>
              </p:ext>
            </p:extLst>
          </p:nvPr>
        </p:nvGraphicFramePr>
        <p:xfrm>
          <a:off x="293000" y="20828198"/>
          <a:ext cx="14879018" cy="1543800"/>
        </p:xfrm>
        <a:graphic>
          <a:graphicData uri="http://schemas.openxmlformats.org/drawingml/2006/table">
            <a:tbl>
              <a:tblPr firstRow="1" firstCol="1" bandRow="1">
                <a:tableStyleId>{5C22544A-7EE6-4342-B048-85BDC9FD1C3A}</a:tableStyleId>
              </a:tblPr>
              <a:tblGrid>
                <a:gridCol w="14879018">
                  <a:extLst>
                    <a:ext uri="{9D8B030D-6E8A-4147-A177-3AD203B41FA5}">
                      <a16:colId xmlns:a16="http://schemas.microsoft.com/office/drawing/2014/main" val="20000"/>
                    </a:ext>
                  </a:extLst>
                </a:gridCol>
              </a:tblGrid>
              <a:tr h="1543800">
                <a:tc>
                  <a:txBody>
                    <a:bodyPr/>
                    <a:lstStyle/>
                    <a:p>
                      <a:pPr marL="84138" marR="0" lvl="0" indent="0" algn="just" defTabSz="863600" rtl="0" eaLnBrk="0" fontAlgn="base" latinLnBrk="0" hangingPunct="0">
                        <a:lnSpc>
                          <a:spcPct val="100000"/>
                        </a:lnSpc>
                        <a:spcBef>
                          <a:spcPts val="1200"/>
                        </a:spcBef>
                        <a:spcAft>
                          <a:spcPts val="12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Table 1. Means, standard deviations, normality tests, factor loadings for the confirmatory factor analysis (CFA) and Cronbach’s α for the Cultural Intelligence in Sport Scale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CQsport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320137191"/>
              </p:ext>
            </p:extLst>
          </p:nvPr>
        </p:nvGraphicFramePr>
        <p:xfrm>
          <a:off x="15511700" y="12812164"/>
          <a:ext cx="14456380" cy="935125"/>
        </p:xfrm>
        <a:graphic>
          <a:graphicData uri="http://schemas.openxmlformats.org/drawingml/2006/table">
            <a:tbl>
              <a:tblPr firstRow="1" firstCol="1" bandRow="1">
                <a:tableStyleId>{5C22544A-7EE6-4342-B048-85BDC9FD1C3A}</a:tableStyleId>
              </a:tblPr>
              <a:tblGrid>
                <a:gridCol w="14456380">
                  <a:extLst>
                    <a:ext uri="{9D8B030D-6E8A-4147-A177-3AD203B41FA5}">
                      <a16:colId xmlns:a16="http://schemas.microsoft.com/office/drawing/2014/main" val="20000"/>
                    </a:ext>
                  </a:extLst>
                </a:gridCol>
              </a:tblGrid>
              <a:tr h="935125">
                <a:tc>
                  <a:txBody>
                    <a:bodyPr/>
                    <a:lstStyle/>
                    <a:p>
                      <a:pPr marL="84138" marR="0" lvl="0" indent="0" algn="just" defTabSz="863600" rtl="0" eaLnBrk="0" fontAlgn="base" latinLnBrk="0" hangingPunct="0">
                        <a:lnSpc>
                          <a:spcPct val="100000"/>
                        </a:lnSpc>
                        <a:spcBef>
                          <a:spcPts val="1200"/>
                        </a:spcBef>
                        <a:spcAft>
                          <a:spcPts val="12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Figure 1.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CQsport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dimensions considering coaches’ international experience.</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501507177"/>
              </p:ext>
            </p:extLst>
          </p:nvPr>
        </p:nvGraphicFramePr>
        <p:xfrm>
          <a:off x="15458754" y="26411007"/>
          <a:ext cx="14456380" cy="997151"/>
        </p:xfrm>
        <a:graphic>
          <a:graphicData uri="http://schemas.openxmlformats.org/drawingml/2006/table">
            <a:tbl>
              <a:tblPr firstRow="1" firstCol="1" bandRow="1">
                <a:tableStyleId>{5C22544A-7EE6-4342-B048-85BDC9FD1C3A}</a:tableStyleId>
              </a:tblPr>
              <a:tblGrid>
                <a:gridCol w="14456380">
                  <a:extLst>
                    <a:ext uri="{9D8B030D-6E8A-4147-A177-3AD203B41FA5}">
                      <a16:colId xmlns:a16="http://schemas.microsoft.com/office/drawing/2014/main" val="20000"/>
                    </a:ext>
                  </a:extLst>
                </a:gridCol>
              </a:tblGrid>
              <a:tr h="997151">
                <a:tc>
                  <a:txBody>
                    <a:bodyPr/>
                    <a:lstStyle/>
                    <a:p>
                      <a:pPr marL="84138" marR="0" lvl="0" indent="0" algn="just" defTabSz="863600" rtl="0" eaLnBrk="0" fontAlgn="base" latinLnBrk="0" hangingPunct="0">
                        <a:lnSpc>
                          <a:spcPct val="100000"/>
                        </a:lnSpc>
                        <a:spcBef>
                          <a:spcPts val="1200"/>
                        </a:spcBef>
                        <a:spcAft>
                          <a:spcPts val="12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Figure 2. Training needs considering international experience. A) Theory-based methods of delivery; B) Practice-based methods of delivery</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0"/>
                  </a:ext>
                </a:extLst>
              </a:tr>
            </a:tbl>
          </a:graphicData>
        </a:graphic>
      </p:graphicFrame>
      <p:pic>
        <p:nvPicPr>
          <p:cNvPr id="6" name="Picture 5" descr="Logo, company name&#10;&#10;Description automatically generated">
            <a:extLst>
              <a:ext uri="{FF2B5EF4-FFF2-40B4-BE49-F238E27FC236}">
                <a16:creationId xmlns:a16="http://schemas.microsoft.com/office/drawing/2014/main" id="{064EC8A8-566B-6CFB-436D-227E21EE9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491" y="3193976"/>
            <a:ext cx="4274356" cy="2237479"/>
          </a:xfrm>
          <a:prstGeom prst="rect">
            <a:avLst/>
          </a:prstGeom>
        </p:spPr>
      </p:pic>
      <p:graphicFrame>
        <p:nvGraphicFramePr>
          <p:cNvPr id="4" name="Table 3">
            <a:extLst>
              <a:ext uri="{FF2B5EF4-FFF2-40B4-BE49-F238E27FC236}">
                <a16:creationId xmlns:a16="http://schemas.microsoft.com/office/drawing/2014/main" id="{58D38492-D603-0471-002A-25FA44350E3E}"/>
              </a:ext>
            </a:extLst>
          </p:cNvPr>
          <p:cNvGraphicFramePr>
            <a:graphicFrameLocks noGrp="1"/>
          </p:cNvGraphicFramePr>
          <p:nvPr>
            <p:extLst>
              <p:ext uri="{D42A27DB-BD31-4B8C-83A1-F6EECF244321}">
                <p14:modId xmlns:p14="http://schemas.microsoft.com/office/powerpoint/2010/main" val="3390385648"/>
              </p:ext>
            </p:extLst>
          </p:nvPr>
        </p:nvGraphicFramePr>
        <p:xfrm>
          <a:off x="293001" y="22371999"/>
          <a:ext cx="14879019" cy="17025762"/>
        </p:xfrm>
        <a:graphic>
          <a:graphicData uri="http://schemas.openxmlformats.org/drawingml/2006/table">
            <a:tbl>
              <a:tblPr firstRow="1" firstCol="1" bandRow="1">
                <a:tableStyleId>{5C22544A-7EE6-4342-B048-85BDC9FD1C3A}</a:tableStyleId>
              </a:tblPr>
              <a:tblGrid>
                <a:gridCol w="9614312">
                  <a:extLst>
                    <a:ext uri="{9D8B030D-6E8A-4147-A177-3AD203B41FA5}">
                      <a16:colId xmlns:a16="http://schemas.microsoft.com/office/drawing/2014/main" val="1644859671"/>
                    </a:ext>
                  </a:extLst>
                </a:gridCol>
                <a:gridCol w="722881">
                  <a:extLst>
                    <a:ext uri="{9D8B030D-6E8A-4147-A177-3AD203B41FA5}">
                      <a16:colId xmlns:a16="http://schemas.microsoft.com/office/drawing/2014/main" val="3721672076"/>
                    </a:ext>
                  </a:extLst>
                </a:gridCol>
                <a:gridCol w="722881">
                  <a:extLst>
                    <a:ext uri="{9D8B030D-6E8A-4147-A177-3AD203B41FA5}">
                      <a16:colId xmlns:a16="http://schemas.microsoft.com/office/drawing/2014/main" val="3033861848"/>
                    </a:ext>
                  </a:extLst>
                </a:gridCol>
                <a:gridCol w="795169">
                  <a:extLst>
                    <a:ext uri="{9D8B030D-6E8A-4147-A177-3AD203B41FA5}">
                      <a16:colId xmlns:a16="http://schemas.microsoft.com/office/drawing/2014/main" val="2275330008"/>
                    </a:ext>
                  </a:extLst>
                </a:gridCol>
                <a:gridCol w="1084321">
                  <a:extLst>
                    <a:ext uri="{9D8B030D-6E8A-4147-A177-3AD203B41FA5}">
                      <a16:colId xmlns:a16="http://schemas.microsoft.com/office/drawing/2014/main" val="1684690143"/>
                    </a:ext>
                  </a:extLst>
                </a:gridCol>
                <a:gridCol w="1156609">
                  <a:extLst>
                    <a:ext uri="{9D8B030D-6E8A-4147-A177-3AD203B41FA5}">
                      <a16:colId xmlns:a16="http://schemas.microsoft.com/office/drawing/2014/main" val="1132261341"/>
                    </a:ext>
                  </a:extLst>
                </a:gridCol>
                <a:gridCol w="782846">
                  <a:extLst>
                    <a:ext uri="{9D8B030D-6E8A-4147-A177-3AD203B41FA5}">
                      <a16:colId xmlns:a16="http://schemas.microsoft.com/office/drawing/2014/main" val="1358816289"/>
                    </a:ext>
                  </a:extLst>
                </a:gridCol>
              </a:tblGrid>
              <a:tr h="762544">
                <a:tc>
                  <a:txBody>
                    <a:bodyPr/>
                    <a:lstStyle/>
                    <a:p>
                      <a:pP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Items</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chemeClr val="bg1"/>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M</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chemeClr val="bg1"/>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SD</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chemeClr val="bg1"/>
                    </a:solidFill>
                  </a:tcPr>
                </a:tc>
                <a:tc>
                  <a:txBody>
                    <a:bodyPr/>
                    <a:lstStyle/>
                    <a:p>
                      <a:pP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skew</a:t>
                      </a:r>
                      <a:endParaRPr lang="en-GB" sz="2000" dirty="0">
                        <a:solidFill>
                          <a:schemeClr val="tx1"/>
                        </a:solidFill>
                      </a:endParaRPr>
                    </a:p>
                  </a:txBody>
                  <a:tcPr marL="9525" marR="9525" marT="9525" marB="9525" anchor="ctr">
                    <a:solidFill>
                      <a:schemeClr val="bg1"/>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kurtosis</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chemeClr val="bg1"/>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Loadings</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chemeClr val="bg1"/>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CR</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chemeClr val="bg1"/>
                    </a:solidFill>
                  </a:tcPr>
                </a:tc>
                <a:extLst>
                  <a:ext uri="{0D108BD9-81ED-4DB2-BD59-A6C34878D82A}">
                    <a16:rowId xmlns:a16="http://schemas.microsoft.com/office/drawing/2014/main" val="3959615330"/>
                  </a:ext>
                </a:extLst>
              </a:tr>
              <a:tr h="463972">
                <a:tc>
                  <a:txBody>
                    <a:bodyPr/>
                    <a:lstStyle/>
                    <a:p>
                      <a:pPr>
                        <a:lnSpc>
                          <a:spcPct val="100000"/>
                        </a:lnSpc>
                        <a:spcAft>
                          <a:spcPts val="0"/>
                        </a:spcAft>
                      </a:pPr>
                      <a:r>
                        <a:rPr lang="en-GB" sz="2000" b="1" dirty="0">
                          <a:solidFill>
                            <a:schemeClr val="tx1"/>
                          </a:solidFill>
                          <a:effectLst/>
                          <a:latin typeface="Arial" panose="020B0604020202020204" pitchFamily="34" charset="0"/>
                          <a:cs typeface="Arial" panose="020B0604020202020204" pitchFamily="34" charset="0"/>
                        </a:rPr>
                        <a:t>Metacognitive CQ sport</a:t>
                      </a:r>
                      <a:endParaRPr lang="en-GB"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rowSpan="5">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0.89</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extLst>
                  <a:ext uri="{0D108BD9-81ED-4DB2-BD59-A6C34878D82A}">
                    <a16:rowId xmlns:a16="http://schemas.microsoft.com/office/drawing/2014/main" val="2098990590"/>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am conscious of my coaching philosophy when interacting with a sports stakeholder from a different culture</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5.79</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1.39</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-1.39</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2.09</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0.90</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vMerge="1">
                  <a:txBody>
                    <a:bodyPr/>
                    <a:lstStyle/>
                    <a:p>
                      <a:endParaRPr lang="en-GB"/>
                    </a:p>
                  </a:txBody>
                  <a:tcPr/>
                </a:tc>
                <a:extLst>
                  <a:ext uri="{0D108BD9-81ED-4DB2-BD59-A6C34878D82A}">
                    <a16:rowId xmlns:a16="http://schemas.microsoft.com/office/drawing/2014/main" val="2312025562"/>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adjust my leadership style when interacting with a sports stakeholder from a different culture</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5.43</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1.40</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-0.91</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0.61</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0.71</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vMerge="1">
                  <a:txBody>
                    <a:bodyPr/>
                    <a:lstStyle/>
                    <a:p>
                      <a:endParaRPr lang="en-GB"/>
                    </a:p>
                  </a:txBody>
                  <a:tcPr/>
                </a:tc>
                <a:extLst>
                  <a:ext uri="{0D108BD9-81ED-4DB2-BD59-A6C34878D82A}">
                    <a16:rowId xmlns:a16="http://schemas.microsoft.com/office/drawing/2014/main" val="5052785"/>
                  </a:ext>
                </a:extLst>
              </a:tr>
              <a:tr h="1147272">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check the efficacy of my coaching philosophy when interacting with a sports stakeholder from a different culture</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5.56</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1.33</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-1.01</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1.09</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0.92</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vMerge="1">
                  <a:txBody>
                    <a:bodyPr/>
                    <a:lstStyle/>
                    <a:p>
                      <a:endParaRPr lang="en-GB"/>
                    </a:p>
                  </a:txBody>
                  <a:tcPr/>
                </a:tc>
                <a:extLst>
                  <a:ext uri="{0D108BD9-81ED-4DB2-BD59-A6C34878D82A}">
                    <a16:rowId xmlns:a16="http://schemas.microsoft.com/office/drawing/2014/main" val="3437890958"/>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adjust my coaching philosophy when interacting with a sports stakeholder from a different culture</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5.37</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1.39</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-0.74</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0.25</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0.72</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vMerge="1">
                  <a:txBody>
                    <a:bodyPr/>
                    <a:lstStyle/>
                    <a:p>
                      <a:endParaRPr lang="en-GB"/>
                    </a:p>
                  </a:txBody>
                  <a:tcPr/>
                </a:tc>
                <a:extLst>
                  <a:ext uri="{0D108BD9-81ED-4DB2-BD59-A6C34878D82A}">
                    <a16:rowId xmlns:a16="http://schemas.microsoft.com/office/drawing/2014/main" val="3491070859"/>
                  </a:ext>
                </a:extLst>
              </a:tr>
              <a:tr h="322715">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 </a:t>
                      </a:r>
                      <a:r>
                        <a:rPr lang="en-GB" sz="2000" b="1" dirty="0">
                          <a:solidFill>
                            <a:schemeClr val="tx1"/>
                          </a:solidFill>
                          <a:effectLst/>
                          <a:latin typeface="Arial" panose="020B0604020202020204" pitchFamily="34" charset="0"/>
                          <a:cs typeface="Arial" panose="020B0604020202020204" pitchFamily="34" charset="0"/>
                        </a:rPr>
                        <a:t>Cognitive CQ sport</a:t>
                      </a:r>
                      <a:endParaRPr lang="en-GB"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extLst>
                  <a:ext uri="{0D108BD9-81ED-4DB2-BD59-A6C34878D82A}">
                    <a16:rowId xmlns:a16="http://schemas.microsoft.com/office/drawing/2014/main" val="2969557692"/>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know how the organisation of a club works in a foreign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4.84</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1.37</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-0.73</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0.74</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0.80</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rowSpan="4">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0.93</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extLst>
                  <a:ext uri="{0D108BD9-81ED-4DB2-BD59-A6C34878D82A}">
                    <a16:rowId xmlns:a16="http://schemas.microsoft.com/office/drawing/2014/main" val="2267112346"/>
                  </a:ext>
                </a:extLst>
              </a:tr>
              <a:tr h="463972">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know the competitive mentality in a foreign country </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5.11</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1.43</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-0.94</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0.85</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0.92</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vMerge="1">
                  <a:txBody>
                    <a:bodyPr/>
                    <a:lstStyle/>
                    <a:p>
                      <a:endParaRPr lang="en-GB"/>
                    </a:p>
                  </a:txBody>
                  <a:tcPr/>
                </a:tc>
                <a:extLst>
                  <a:ext uri="{0D108BD9-81ED-4DB2-BD59-A6C34878D82A}">
                    <a16:rowId xmlns:a16="http://schemas.microsoft.com/office/drawing/2014/main" val="2171363707"/>
                  </a:ext>
                </a:extLst>
              </a:tr>
              <a:tr h="463972">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know the behaviour of the fans in a foreign country </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5.12</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1.37</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-0.84</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0.87</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0.89</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vMerge="1">
                  <a:txBody>
                    <a:bodyPr/>
                    <a:lstStyle/>
                    <a:p>
                      <a:endParaRPr lang="en-GB"/>
                    </a:p>
                  </a:txBody>
                  <a:tcPr/>
                </a:tc>
                <a:extLst>
                  <a:ext uri="{0D108BD9-81ED-4DB2-BD59-A6C34878D82A}">
                    <a16:rowId xmlns:a16="http://schemas.microsoft.com/office/drawing/2014/main" val="3584545239"/>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know how the coach-sports stakeholders’ relationship works in a foreign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4.99</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1.47</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-0.85</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0.56</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0.91</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vMerge="1">
                  <a:txBody>
                    <a:bodyPr/>
                    <a:lstStyle/>
                    <a:p>
                      <a:endParaRPr lang="en-GB"/>
                    </a:p>
                  </a:txBody>
                  <a:tcPr/>
                </a:tc>
                <a:extLst>
                  <a:ext uri="{0D108BD9-81ED-4DB2-BD59-A6C34878D82A}">
                    <a16:rowId xmlns:a16="http://schemas.microsoft.com/office/drawing/2014/main" val="2757307148"/>
                  </a:ext>
                </a:extLst>
              </a:tr>
              <a:tr h="322715">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 </a:t>
                      </a:r>
                      <a:r>
                        <a:rPr lang="en-GB" sz="2000" b="1" dirty="0">
                          <a:solidFill>
                            <a:schemeClr val="tx1"/>
                          </a:solidFill>
                          <a:effectLst/>
                          <a:latin typeface="Arial" panose="020B0604020202020204" pitchFamily="34" charset="0"/>
                          <a:cs typeface="Arial" panose="020B0604020202020204" pitchFamily="34" charset="0"/>
                        </a:rPr>
                        <a:t>Motivational CQ sport</a:t>
                      </a:r>
                      <a:endParaRPr lang="en-GB"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extLst>
                  <a:ext uri="{0D108BD9-81ED-4DB2-BD59-A6C34878D82A}">
                    <a16:rowId xmlns:a16="http://schemas.microsoft.com/office/drawing/2014/main" val="561768612"/>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enjoy interacting with sports stakeholders from different countries</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5.87</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1.47</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-1.44</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1.64</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0.83</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rowSpan="6">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p>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p>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p>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p>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p>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0.94</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extLst>
                  <a:ext uri="{0D108BD9-81ED-4DB2-BD59-A6C34878D82A}">
                    <a16:rowId xmlns:a16="http://schemas.microsoft.com/office/drawing/2014/main" val="4103647179"/>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am confident that I can work with a foreign sports stakeholder when working in my native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5.78</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1.57</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-1.32</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0.90</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0.88</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vMerge="1">
                  <a:txBody>
                    <a:bodyPr/>
                    <a:lstStyle/>
                    <a:p>
                      <a:endParaRPr lang="en-GB"/>
                    </a:p>
                  </a:txBody>
                  <a:tcPr/>
                </a:tc>
                <a:extLst>
                  <a:ext uri="{0D108BD9-81ED-4DB2-BD59-A6C34878D82A}">
                    <a16:rowId xmlns:a16="http://schemas.microsoft.com/office/drawing/2014/main" val="4234719197"/>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am confident that I can work with a foreign sports stakeholder when working in a foreign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5.69</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1.52</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-1.14</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0.48</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0.91</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vMerge="1">
                  <a:txBody>
                    <a:bodyPr/>
                    <a:lstStyle/>
                    <a:p>
                      <a:endParaRPr lang="en-GB"/>
                    </a:p>
                  </a:txBody>
                  <a:tcPr/>
                </a:tc>
                <a:extLst>
                  <a:ext uri="{0D108BD9-81ED-4DB2-BD59-A6C34878D82A}">
                    <a16:rowId xmlns:a16="http://schemas.microsoft.com/office/drawing/2014/main" val="4176098814"/>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am confident that I can deal with the stresses of adjusting my coaching style to a foreign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5.42</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1.56</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-0.96</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0.19</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0.82</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vMerge="1">
                  <a:txBody>
                    <a:bodyPr/>
                    <a:lstStyle/>
                    <a:p>
                      <a:endParaRPr lang="en-GB"/>
                    </a:p>
                  </a:txBody>
                  <a:tcPr/>
                </a:tc>
                <a:extLst>
                  <a:ext uri="{0D108BD9-81ED-4DB2-BD59-A6C34878D82A}">
                    <a16:rowId xmlns:a16="http://schemas.microsoft.com/office/drawing/2014/main" val="423630332"/>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enjoy coaching in cultures that are different from my native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5.53</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1.52</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-1.00</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0.12</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0.82</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vMerge="1">
                  <a:txBody>
                    <a:bodyPr/>
                    <a:lstStyle/>
                    <a:p>
                      <a:endParaRPr lang="en-GB"/>
                    </a:p>
                  </a:txBody>
                  <a:tcPr/>
                </a:tc>
                <a:extLst>
                  <a:ext uri="{0D108BD9-81ED-4DB2-BD59-A6C34878D82A}">
                    <a16:rowId xmlns:a16="http://schemas.microsoft.com/office/drawing/2014/main" val="1255541875"/>
                  </a:ext>
                </a:extLst>
              </a:tr>
              <a:tr h="806445">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am confident that I can get used to the sport’s conditions/context in a different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5.68</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1.51</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-1.17</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0.46</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FFD79B"/>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0.89</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FFD79B"/>
                    </a:solidFill>
                  </a:tcPr>
                </a:tc>
                <a:tc vMerge="1">
                  <a:txBody>
                    <a:bodyPr/>
                    <a:lstStyle/>
                    <a:p>
                      <a:endParaRPr lang="en-GB"/>
                    </a:p>
                  </a:txBody>
                  <a:tcPr/>
                </a:tc>
                <a:extLst>
                  <a:ext uri="{0D108BD9-81ED-4DB2-BD59-A6C34878D82A}">
                    <a16:rowId xmlns:a16="http://schemas.microsoft.com/office/drawing/2014/main" val="3665602790"/>
                  </a:ext>
                </a:extLst>
              </a:tr>
              <a:tr h="322715">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 </a:t>
                      </a:r>
                      <a:r>
                        <a:rPr lang="en-GB" sz="2000" b="1" dirty="0">
                          <a:solidFill>
                            <a:schemeClr val="tx1"/>
                          </a:solidFill>
                          <a:effectLst/>
                          <a:latin typeface="Arial" panose="020B0604020202020204" pitchFamily="34" charset="0"/>
                          <a:cs typeface="Arial" panose="020B0604020202020204" pitchFamily="34" charset="0"/>
                        </a:rPr>
                        <a:t>Behavioural CQ sport</a:t>
                      </a:r>
                      <a:endParaRPr lang="en-GB"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extLst>
                  <a:ext uri="{0D108BD9-81ED-4DB2-BD59-A6C34878D82A}">
                    <a16:rowId xmlns:a16="http://schemas.microsoft.com/office/drawing/2014/main" val="2290909659"/>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change my verbal behaviour when interacting with a sports stakeholder from a different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5.16</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1.52</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-0.83</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-0.02</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0.90</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rowSpan="5">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0.92</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extLst>
                  <a:ext uri="{0D108BD9-81ED-4DB2-BD59-A6C34878D82A}">
                    <a16:rowId xmlns:a16="http://schemas.microsoft.com/office/drawing/2014/main" val="1325171888"/>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use pause and silence differently to suit my interaction with a sports stakeholder from a different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4.95</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1.56</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-0.63</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-0.46</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0.86</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vMerge="1">
                  <a:txBody>
                    <a:bodyPr/>
                    <a:lstStyle/>
                    <a:p>
                      <a:endParaRPr lang="en-GB"/>
                    </a:p>
                  </a:txBody>
                  <a:tcPr/>
                </a:tc>
                <a:extLst>
                  <a:ext uri="{0D108BD9-81ED-4DB2-BD59-A6C34878D82A}">
                    <a16:rowId xmlns:a16="http://schemas.microsoft.com/office/drawing/2014/main" val="2276290392"/>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vary the rate of my speaking when interacting with a sports stakeholder from a different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5.06</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1.52</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-0.76</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-0.28</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0.86</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vMerge="1">
                  <a:txBody>
                    <a:bodyPr/>
                    <a:lstStyle/>
                    <a:p>
                      <a:endParaRPr lang="en-GB"/>
                    </a:p>
                  </a:txBody>
                  <a:tcPr/>
                </a:tc>
                <a:extLst>
                  <a:ext uri="{0D108BD9-81ED-4DB2-BD59-A6C34878D82A}">
                    <a16:rowId xmlns:a16="http://schemas.microsoft.com/office/drawing/2014/main" val="917386072"/>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change my non-verbal behaviour when interacting with a sports stakeholder from a different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4.80</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1.58</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-0.58</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-0.60</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0.79</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vMerge="1">
                  <a:txBody>
                    <a:bodyPr/>
                    <a:lstStyle/>
                    <a:p>
                      <a:endParaRPr lang="en-GB"/>
                    </a:p>
                  </a:txBody>
                  <a:tcPr/>
                </a:tc>
                <a:extLst>
                  <a:ext uri="{0D108BD9-81ED-4DB2-BD59-A6C34878D82A}">
                    <a16:rowId xmlns:a16="http://schemas.microsoft.com/office/drawing/2014/main" val="784760335"/>
                  </a:ext>
                </a:extLst>
              </a:tr>
              <a:tr h="762544">
                <a:tc>
                  <a:txBody>
                    <a:bodyPr/>
                    <a:lstStyle/>
                    <a:p>
                      <a:pPr>
                        <a:lnSpc>
                          <a:spcPct val="100000"/>
                        </a:lnSpc>
                        <a:spcAft>
                          <a:spcPts val="0"/>
                        </a:spcAft>
                      </a:pPr>
                      <a:r>
                        <a:rPr lang="en-GB" sz="2000" b="0" dirty="0">
                          <a:solidFill>
                            <a:schemeClr val="tx1"/>
                          </a:solidFill>
                          <a:effectLst/>
                          <a:latin typeface="Arial" panose="020B0604020202020204" pitchFamily="34" charset="0"/>
                          <a:cs typeface="Arial" panose="020B0604020202020204" pitchFamily="34" charset="0"/>
                        </a:rPr>
                        <a:t>I change my facial expressions when interacting with a sports stakeholder from a different country</a:t>
                      </a:r>
                      <a:endParaRPr lang="en-GB" sz="20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4.87</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a:solidFill>
                            <a:schemeClr val="tx1"/>
                          </a:solidFill>
                          <a:effectLst/>
                          <a:latin typeface="Arial" panose="020B0604020202020204" pitchFamily="34" charset="0"/>
                          <a:cs typeface="Arial" panose="020B0604020202020204" pitchFamily="34" charset="0"/>
                        </a:rPr>
                        <a:t>1.53</a:t>
                      </a:r>
                      <a:endParaRPr lang="en-GB" sz="20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-0.57</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-0.48</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rgbClr val="97B0FF"/>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0.80</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rgbClr val="97B0FF"/>
                    </a:solidFill>
                  </a:tcPr>
                </a:tc>
                <a:tc vMerge="1">
                  <a:txBody>
                    <a:bodyPr/>
                    <a:lstStyle/>
                    <a:p>
                      <a:endParaRPr lang="en-GB"/>
                    </a:p>
                  </a:txBody>
                  <a:tcPr/>
                </a:tc>
                <a:extLst>
                  <a:ext uri="{0D108BD9-81ED-4DB2-BD59-A6C34878D82A}">
                    <a16:rowId xmlns:a16="http://schemas.microsoft.com/office/drawing/2014/main" val="3751152726"/>
                  </a:ext>
                </a:extLst>
              </a:tr>
              <a:tr h="507875">
                <a:tc>
                  <a:txBody>
                    <a:bodyPr/>
                    <a:lstStyle/>
                    <a:p>
                      <a:pPr>
                        <a:lnSpc>
                          <a:spcPct val="100000"/>
                        </a:lnSpc>
                        <a:spcAft>
                          <a:spcPts val="0"/>
                        </a:spcAft>
                      </a:pPr>
                      <a:r>
                        <a:rPr lang="en-GB" sz="2000" b="1" dirty="0">
                          <a:solidFill>
                            <a:schemeClr val="tx1"/>
                          </a:solidFill>
                          <a:effectLst/>
                          <a:latin typeface="Arial" panose="020B0604020202020204" pitchFamily="34" charset="0"/>
                          <a:cs typeface="Arial" panose="020B0604020202020204" pitchFamily="34" charset="0"/>
                        </a:rPr>
                        <a:t>Multivariate</a:t>
                      </a:r>
                      <a:endParaRPr lang="en-GB"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chemeClr val="bg1"/>
                    </a:solidFill>
                  </a:tcPr>
                </a:tc>
                <a:tc>
                  <a:txBody>
                    <a:bodyPr/>
                    <a:lstStyle/>
                    <a:p>
                      <a:pPr>
                        <a:lnSpc>
                          <a:spcPct val="100000"/>
                        </a:lnSpc>
                        <a:spcAft>
                          <a:spcPts val="0"/>
                        </a:spcAft>
                      </a:pPr>
                      <a:endParaRPr lang="en-GB" sz="2000">
                        <a:solidFill>
                          <a:schemeClr val="tx1"/>
                        </a:solidFill>
                        <a:effectLst/>
                        <a:latin typeface="Arial" panose="020B0604020202020204" pitchFamily="34" charset="0"/>
                        <a:cs typeface="Arial" panose="020B0604020202020204" pitchFamily="34" charset="0"/>
                      </a:endParaRPr>
                    </a:p>
                  </a:txBody>
                  <a:tcPr marL="88900" marR="88900" marT="9525" marB="9525" anchor="ctr">
                    <a:solidFill>
                      <a:schemeClr val="bg1"/>
                    </a:solidFill>
                  </a:tcPr>
                </a:tc>
                <a:tc>
                  <a:txBody>
                    <a:bodyPr/>
                    <a:lstStyle/>
                    <a:p>
                      <a:pPr>
                        <a:lnSpc>
                          <a:spcPct val="100000"/>
                        </a:lnSpc>
                        <a:spcAft>
                          <a:spcPts val="0"/>
                        </a:spcAft>
                      </a:pPr>
                      <a:endParaRPr lang="en-GB" sz="2000">
                        <a:solidFill>
                          <a:schemeClr val="tx1"/>
                        </a:solidFill>
                        <a:effectLst/>
                        <a:latin typeface="Arial" panose="020B0604020202020204" pitchFamily="34" charset="0"/>
                        <a:cs typeface="Arial" panose="020B0604020202020204" pitchFamily="34" charset="0"/>
                      </a:endParaRPr>
                    </a:p>
                  </a:txBody>
                  <a:tcPr marL="88900" marR="88900" marT="9525" marB="9525" anchor="ctr">
                    <a:solidFill>
                      <a:schemeClr val="bg1"/>
                    </a:solidFill>
                  </a:tcPr>
                </a:tc>
                <a:tc>
                  <a:txBody>
                    <a:bodyPr/>
                    <a:lstStyle/>
                    <a:p>
                      <a:pPr>
                        <a:lnSpc>
                          <a:spcPct val="100000"/>
                        </a:lnSpc>
                        <a:spcAft>
                          <a:spcPts val="0"/>
                        </a:spcAft>
                      </a:pPr>
                      <a:endParaRPr lang="en-GB" sz="2000">
                        <a:solidFill>
                          <a:schemeClr val="tx1"/>
                        </a:solidFill>
                        <a:effectLst/>
                        <a:latin typeface="Arial" panose="020B0604020202020204" pitchFamily="34" charset="0"/>
                        <a:cs typeface="Arial" panose="020B0604020202020204" pitchFamily="34" charset="0"/>
                      </a:endParaRPr>
                    </a:p>
                  </a:txBody>
                  <a:tcPr marL="88900" marR="88900" marT="9525" marB="9525" anchor="ctr">
                    <a:solidFill>
                      <a:schemeClr val="bg1"/>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166.06</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88900" marR="88900" marT="9525" marB="9525" anchor="ctr">
                    <a:solidFill>
                      <a:schemeClr val="bg1"/>
                    </a:solidFill>
                  </a:tcPr>
                </a:tc>
                <a:tc>
                  <a:txBody>
                    <a:bodyPr/>
                    <a:lstStyle/>
                    <a:p>
                      <a:pPr algn="ct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chemeClr val="bg1"/>
                    </a:solidFill>
                  </a:tcPr>
                </a:tc>
                <a:tc>
                  <a:txBody>
                    <a:bodyPr/>
                    <a:lstStyle/>
                    <a:p>
                      <a:pPr>
                        <a:lnSpc>
                          <a:spcPct val="100000"/>
                        </a:lnSpc>
                        <a:spcAft>
                          <a:spcPts val="0"/>
                        </a:spcAft>
                      </a:pPr>
                      <a:r>
                        <a:rPr lang="en-GB" sz="2000" dirty="0">
                          <a:solidFill>
                            <a:schemeClr val="tx1"/>
                          </a:solidFill>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9525" marR="9525" marT="9525" marB="9525" anchor="ctr">
                    <a:solidFill>
                      <a:schemeClr val="bg1"/>
                    </a:solidFill>
                  </a:tcPr>
                </a:tc>
                <a:extLst>
                  <a:ext uri="{0D108BD9-81ED-4DB2-BD59-A6C34878D82A}">
                    <a16:rowId xmlns:a16="http://schemas.microsoft.com/office/drawing/2014/main" val="4091193281"/>
                  </a:ext>
                </a:extLst>
              </a:tr>
            </a:tbl>
          </a:graphicData>
        </a:graphic>
      </p:graphicFrame>
      <p:pic>
        <p:nvPicPr>
          <p:cNvPr id="30" name="Picture 29">
            <a:extLst>
              <a:ext uri="{FF2B5EF4-FFF2-40B4-BE49-F238E27FC236}">
                <a16:creationId xmlns:a16="http://schemas.microsoft.com/office/drawing/2014/main" id="{9BE8AF04-5993-6BA3-2FE3-0FECC212BDDE}"/>
              </a:ext>
            </a:extLst>
          </p:cNvPr>
          <p:cNvPicPr>
            <a:picLocks noChangeAspect="1"/>
          </p:cNvPicPr>
          <p:nvPr/>
        </p:nvPicPr>
        <p:blipFill rotWithShape="1">
          <a:blip r:embed="rId4"/>
          <a:srcRect l="16370" t="17763" r="18978" b="6259"/>
          <a:stretch/>
        </p:blipFill>
        <p:spPr bwMode="auto">
          <a:xfrm>
            <a:off x="15488254" y="6015460"/>
            <a:ext cx="14465861" cy="6796704"/>
          </a:xfrm>
          <a:prstGeom prst="rect">
            <a:avLst/>
          </a:prstGeom>
          <a:ln>
            <a:noFill/>
          </a:ln>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id="{90F4D52E-D129-4DFD-4AC2-71117B7BEC66}"/>
              </a:ext>
            </a:extLst>
          </p:cNvPr>
          <p:cNvPicPr>
            <a:picLocks noChangeAspect="1"/>
          </p:cNvPicPr>
          <p:nvPr/>
        </p:nvPicPr>
        <p:blipFill rotWithShape="1">
          <a:blip r:embed="rId5"/>
          <a:srcRect l="7909" t="15787" r="12738" b="5783"/>
          <a:stretch/>
        </p:blipFill>
        <p:spPr bwMode="auto">
          <a:xfrm>
            <a:off x="15457980" y="14186456"/>
            <a:ext cx="14466084" cy="6550923"/>
          </a:xfrm>
          <a:prstGeom prst="rect">
            <a:avLst/>
          </a:prstGeom>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FE643520-7633-747E-430D-583AED65C071}"/>
              </a:ext>
            </a:extLst>
          </p:cNvPr>
          <p:cNvPicPr>
            <a:picLocks noChangeAspect="1"/>
          </p:cNvPicPr>
          <p:nvPr/>
        </p:nvPicPr>
        <p:blipFill rotWithShape="1">
          <a:blip r:embed="rId6"/>
          <a:srcRect l="8741" t="19731" r="12867" b="6008"/>
          <a:stretch/>
        </p:blipFill>
        <p:spPr bwMode="auto">
          <a:xfrm>
            <a:off x="15457982" y="20599216"/>
            <a:ext cx="14466082" cy="5811791"/>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7"/>
          <a:stretch>
            <a:fillRect/>
          </a:stretch>
        </p:blipFill>
        <p:spPr>
          <a:xfrm>
            <a:off x="504302" y="33712"/>
            <a:ext cx="7143750" cy="2562225"/>
          </a:xfrm>
          <a:prstGeom prst="rect">
            <a:avLst/>
          </a:prstGeom>
        </p:spPr>
      </p:pic>
      <p:graphicFrame>
        <p:nvGraphicFramePr>
          <p:cNvPr id="28" name="Table 27"/>
          <p:cNvGraphicFramePr>
            <a:graphicFrameLocks noGrp="1"/>
          </p:cNvGraphicFramePr>
          <p:nvPr>
            <p:extLst>
              <p:ext uri="{D42A27DB-BD31-4B8C-83A1-F6EECF244321}">
                <p14:modId xmlns:p14="http://schemas.microsoft.com/office/powerpoint/2010/main" val="211412607"/>
              </p:ext>
            </p:extLst>
          </p:nvPr>
        </p:nvGraphicFramePr>
        <p:xfrm>
          <a:off x="22028486" y="39660700"/>
          <a:ext cx="7886647" cy="3043995"/>
        </p:xfrm>
        <a:graphic>
          <a:graphicData uri="http://schemas.openxmlformats.org/drawingml/2006/table">
            <a:tbl>
              <a:tblPr firstRow="1" firstCol="1" bandRow="1">
                <a:tableStyleId>{5C22544A-7EE6-4342-B048-85BDC9FD1C3A}</a:tableStyleId>
              </a:tblPr>
              <a:tblGrid>
                <a:gridCol w="7886647">
                  <a:extLst>
                    <a:ext uri="{9D8B030D-6E8A-4147-A177-3AD203B41FA5}">
                      <a16:colId xmlns:a16="http://schemas.microsoft.com/office/drawing/2014/main" val="20000"/>
                    </a:ext>
                  </a:extLst>
                </a:gridCol>
              </a:tblGrid>
              <a:tr h="3043995">
                <a:tc>
                  <a:txBody>
                    <a:bodyPr/>
                    <a:lstStyle/>
                    <a:p>
                      <a:pPr marL="536575" marR="0" lvl="0" indent="-441325" algn="l" defTabSz="863600" rtl="0" eaLnBrk="0" fontAlgn="base" latinLnBrk="0" hangingPunct="0">
                        <a:lnSpc>
                          <a:spcPct val="100000"/>
                        </a:lnSpc>
                        <a:spcBef>
                          <a:spcPts val="1200"/>
                        </a:spcBef>
                        <a:spcAft>
                          <a:spcPts val="120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Funding</a:t>
                      </a:r>
                      <a:endParaRPr kumimoji="0" lang="en-GB"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95250" marR="0" lvl="0" indent="0" algn="just" defTabSz="863600" rtl="0" eaLnBrk="0" fontAlgn="base"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research was funded by a UEFA</a:t>
                      </a:r>
                    </a:p>
                    <a:p>
                      <a:pPr marL="95250" marR="0" lvl="0" indent="0" algn="just" defTabSz="863600" rtl="0" eaLnBrk="0" fontAlgn="base"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grant: </a:t>
                      </a:r>
                      <a:r>
                        <a:rPr kumimoji="0" lang="en-GB"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Supporting the football global</a:t>
                      </a:r>
                    </a:p>
                    <a:p>
                      <a:pPr marL="95250" marR="0" lvl="0" indent="0" algn="just" defTabSz="863600" rtl="0" eaLnBrk="0" fontAlgn="base" latinLnBrk="0" hangingPunct="0">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coach through cross-cultural training.</a:t>
                      </a:r>
                    </a:p>
                    <a:p>
                      <a:pPr marL="95250" marR="0" lvl="0" indent="0" algn="just" defTabSz="863600" rtl="0" eaLnBrk="0" fontAlgn="base"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0"/>
                  </a:ext>
                </a:extLst>
              </a:tr>
            </a:tbl>
          </a:graphicData>
        </a:graphic>
      </p:graphicFrame>
      <p:pic>
        <p:nvPicPr>
          <p:cNvPr id="29" name="Picture 28"/>
          <p:cNvPicPr>
            <a:picLocks noChangeAspect="1"/>
          </p:cNvPicPr>
          <p:nvPr/>
        </p:nvPicPr>
        <p:blipFill>
          <a:blip r:embed="rId8"/>
          <a:stretch>
            <a:fillRect/>
          </a:stretch>
        </p:blipFill>
        <p:spPr>
          <a:xfrm>
            <a:off x="27567641" y="40148639"/>
            <a:ext cx="2225381" cy="222538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pct50">
          <a:fgClr>
            <a:srgbClr val="CCFFCC"/>
          </a:fgClr>
          <a:bgClr>
            <a:srgbClr val="FFFFFF"/>
          </a:bgClr>
        </a:patt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3600" rtl="0" eaLnBrk="0" fontAlgn="base" latinLnBrk="0" hangingPunct="0">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pattFill prst="pct50">
          <a:fgClr>
            <a:srgbClr val="CCFFCC"/>
          </a:fgClr>
          <a:bgClr>
            <a:srgbClr val="FFFFFF"/>
          </a:bgClr>
        </a:patt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3600" rtl="0" eaLnBrk="0" fontAlgn="base" latinLnBrk="0" hangingPunct="0">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5341</TotalTime>
  <Words>1167</Words>
  <Application>Microsoft Office PowerPoint</Application>
  <PresentationFormat>Custom</PresentationFormat>
  <Paragraphs>197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SBU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Quinn</dc:creator>
  <cp:lastModifiedBy>Borges, Mario</cp:lastModifiedBy>
  <cp:revision>295</cp:revision>
  <cp:lastPrinted>2003-08-07T10:36:58Z</cp:lastPrinted>
  <dcterms:created xsi:type="dcterms:W3CDTF">2003-08-05T16:41:27Z</dcterms:created>
  <dcterms:modified xsi:type="dcterms:W3CDTF">2022-06-14T09:27:20Z</dcterms:modified>
</cp:coreProperties>
</file>