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6889750" cy="100218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527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04825" algn="l" rtl="0" eaLnBrk="0" fontAlgn="base" hangingPunct="0">
      <a:spcBef>
        <a:spcPct val="0"/>
      </a:spcBef>
      <a:spcAft>
        <a:spcPct val="0"/>
      </a:spcAft>
      <a:defRPr sz="527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09650" algn="l" rtl="0" eaLnBrk="0" fontAlgn="base" hangingPunct="0">
      <a:spcBef>
        <a:spcPct val="0"/>
      </a:spcBef>
      <a:spcAft>
        <a:spcPct val="0"/>
      </a:spcAft>
      <a:defRPr sz="527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14474" algn="l" rtl="0" eaLnBrk="0" fontAlgn="base" hangingPunct="0">
      <a:spcBef>
        <a:spcPct val="0"/>
      </a:spcBef>
      <a:spcAft>
        <a:spcPct val="0"/>
      </a:spcAft>
      <a:defRPr sz="527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19300" algn="l" rtl="0" eaLnBrk="0" fontAlgn="base" hangingPunct="0">
      <a:spcBef>
        <a:spcPct val="0"/>
      </a:spcBef>
      <a:spcAft>
        <a:spcPct val="0"/>
      </a:spcAft>
      <a:defRPr sz="527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524124" algn="l" defTabSz="209650" rtl="0" eaLnBrk="1" latinLnBrk="0" hangingPunct="1">
      <a:defRPr sz="527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628949" algn="l" defTabSz="209650" rtl="0" eaLnBrk="1" latinLnBrk="0" hangingPunct="1">
      <a:defRPr sz="527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733774" algn="l" defTabSz="209650" rtl="0" eaLnBrk="1" latinLnBrk="0" hangingPunct="1">
      <a:defRPr sz="527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838598" algn="l" defTabSz="209650" rtl="0" eaLnBrk="1" latinLnBrk="0" hangingPunct="1">
      <a:defRPr sz="527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0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FFCC"/>
    <a:srgbClr val="FFFF66"/>
    <a:srgbClr val="009900"/>
    <a:srgbClr val="006600"/>
    <a:srgbClr val="003300"/>
    <a:srgbClr val="33CC33"/>
    <a:srgbClr val="FFFF00"/>
    <a:srgbClr val="33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11" autoAdjust="0"/>
    <p:restoredTop sz="94660" autoAdjust="0"/>
  </p:normalViewPr>
  <p:slideViewPr>
    <p:cSldViewPr snapToObjects="1">
      <p:cViewPr varScale="1">
        <p:scale>
          <a:sx n="74" d="100"/>
          <a:sy n="74" d="100"/>
        </p:scale>
        <p:origin x="1104" y="68"/>
      </p:cViewPr>
      <p:guideLst>
        <p:guide orient="horz" pos="3100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5558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4192" y="0"/>
            <a:ext cx="2985558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20793"/>
            <a:ext cx="2985558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4192" y="9520793"/>
            <a:ext cx="2985558" cy="5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4" tIns="46232" rIns="92464" bIns="462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B79954-B20C-42D7-B1CB-E04027C8CA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6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512" y="3077303"/>
            <a:ext cx="5828976" cy="212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664" y="5613500"/>
            <a:ext cx="4800672" cy="2531419"/>
          </a:xfrm>
        </p:spPr>
        <p:txBody>
          <a:bodyPr/>
          <a:lstStyle>
            <a:lvl1pPr marL="0" indent="0" algn="ctr">
              <a:buNone/>
              <a:defRPr/>
            </a:lvl1pPr>
            <a:lvl2pPr marL="103552" indent="0" algn="ctr">
              <a:buNone/>
              <a:defRPr/>
            </a:lvl2pPr>
            <a:lvl3pPr marL="207107" indent="0" algn="ctr">
              <a:buNone/>
              <a:defRPr/>
            </a:lvl3pPr>
            <a:lvl4pPr marL="310659" indent="0" algn="ctr">
              <a:buNone/>
              <a:defRPr/>
            </a:lvl4pPr>
            <a:lvl5pPr marL="414212" indent="0" algn="ctr">
              <a:buNone/>
              <a:defRPr/>
            </a:lvl5pPr>
            <a:lvl6pPr marL="517767" indent="0" algn="ctr">
              <a:buNone/>
              <a:defRPr/>
            </a:lvl6pPr>
            <a:lvl7pPr marL="621319" indent="0" algn="ctr">
              <a:buNone/>
              <a:defRPr/>
            </a:lvl7pPr>
            <a:lvl8pPr marL="724874" indent="0" algn="ctr">
              <a:buNone/>
              <a:defRPr/>
            </a:lvl8pPr>
            <a:lvl9pPr marL="82842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150C5-8423-46A9-8625-7D4B10EF23A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6026C-F94B-4830-BC82-3292DDA4FD8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244" y="880174"/>
            <a:ext cx="1457244" cy="792487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512" y="880174"/>
            <a:ext cx="4337216" cy="792487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1FA31-18B5-4DBC-A8BC-6F9CE38142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5DED5-15A6-43A3-8545-32F27E49182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38" y="6365468"/>
            <a:ext cx="5829336" cy="1967535"/>
          </a:xfrm>
        </p:spPr>
        <p:txBody>
          <a:bodyPr anchor="t"/>
          <a:lstStyle>
            <a:lvl1pPr algn="l">
              <a:defRPr sz="90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838" y="4198460"/>
            <a:ext cx="5829336" cy="2167006"/>
          </a:xfrm>
        </p:spPr>
        <p:txBody>
          <a:bodyPr anchor="b"/>
          <a:lstStyle>
            <a:lvl1pPr marL="0" indent="0">
              <a:buNone/>
              <a:defRPr sz="452"/>
            </a:lvl1pPr>
            <a:lvl2pPr marL="103552" indent="0">
              <a:buNone/>
              <a:defRPr sz="408"/>
            </a:lvl2pPr>
            <a:lvl3pPr marL="207107" indent="0">
              <a:buNone/>
              <a:defRPr sz="362"/>
            </a:lvl3pPr>
            <a:lvl4pPr marL="310659" indent="0">
              <a:buNone/>
              <a:defRPr sz="318"/>
            </a:lvl4pPr>
            <a:lvl5pPr marL="414212" indent="0">
              <a:buNone/>
              <a:defRPr sz="318"/>
            </a:lvl5pPr>
            <a:lvl6pPr marL="517767" indent="0">
              <a:buNone/>
              <a:defRPr sz="318"/>
            </a:lvl6pPr>
            <a:lvl7pPr marL="621319" indent="0">
              <a:buNone/>
              <a:defRPr sz="318"/>
            </a:lvl7pPr>
            <a:lvl8pPr marL="724874" indent="0">
              <a:buNone/>
              <a:defRPr sz="318"/>
            </a:lvl8pPr>
            <a:lvl9pPr marL="828426" indent="0">
              <a:buNone/>
              <a:defRPr sz="3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A4562-DEAB-40FD-98CC-4FCC44947F5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512" y="2861303"/>
            <a:ext cx="2897230" cy="5943747"/>
          </a:xfrm>
        </p:spPr>
        <p:txBody>
          <a:bodyPr/>
          <a:lstStyle>
            <a:lvl1pPr>
              <a:defRPr sz="633"/>
            </a:lvl1pPr>
            <a:lvl2pPr>
              <a:defRPr sz="543"/>
            </a:lvl2pPr>
            <a:lvl3pPr>
              <a:defRPr sz="452"/>
            </a:lvl3pPr>
            <a:lvl4pPr>
              <a:defRPr sz="408"/>
            </a:lvl4pPr>
            <a:lvl5pPr>
              <a:defRPr sz="408"/>
            </a:lvl5pPr>
            <a:lvl6pPr>
              <a:defRPr sz="408"/>
            </a:lvl6pPr>
            <a:lvl7pPr>
              <a:defRPr sz="408"/>
            </a:lvl7pPr>
            <a:lvl8pPr>
              <a:defRPr sz="408"/>
            </a:lvl8pPr>
            <a:lvl9pPr>
              <a:defRPr sz="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6258" y="2861303"/>
            <a:ext cx="2897230" cy="5943747"/>
          </a:xfrm>
        </p:spPr>
        <p:txBody>
          <a:bodyPr/>
          <a:lstStyle>
            <a:lvl1pPr>
              <a:defRPr sz="633"/>
            </a:lvl1pPr>
            <a:lvl2pPr>
              <a:defRPr sz="543"/>
            </a:lvl2pPr>
            <a:lvl3pPr>
              <a:defRPr sz="452"/>
            </a:lvl3pPr>
            <a:lvl4pPr>
              <a:defRPr sz="408"/>
            </a:lvl4pPr>
            <a:lvl5pPr>
              <a:defRPr sz="408"/>
            </a:lvl5pPr>
            <a:lvl6pPr>
              <a:defRPr sz="408"/>
            </a:lvl6pPr>
            <a:lvl7pPr>
              <a:defRPr sz="408"/>
            </a:lvl7pPr>
            <a:lvl8pPr>
              <a:defRPr sz="408"/>
            </a:lvl8pPr>
            <a:lvl9pPr>
              <a:defRPr sz="4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AB07B-6CC3-4522-8A65-E9C2EC809F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08" y="396739"/>
            <a:ext cx="6171984" cy="165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010" y="2217334"/>
            <a:ext cx="3029903" cy="924256"/>
          </a:xfrm>
        </p:spPr>
        <p:txBody>
          <a:bodyPr anchor="b"/>
          <a:lstStyle>
            <a:lvl1pPr marL="0" indent="0">
              <a:buNone/>
              <a:defRPr sz="543" b="1"/>
            </a:lvl1pPr>
            <a:lvl2pPr marL="103552" indent="0">
              <a:buNone/>
              <a:defRPr sz="452" b="1"/>
            </a:lvl2pPr>
            <a:lvl3pPr marL="207107" indent="0">
              <a:buNone/>
              <a:defRPr sz="408" b="1"/>
            </a:lvl3pPr>
            <a:lvl4pPr marL="310659" indent="0">
              <a:buNone/>
              <a:defRPr sz="362" b="1"/>
            </a:lvl4pPr>
            <a:lvl5pPr marL="414212" indent="0">
              <a:buNone/>
              <a:defRPr sz="362" b="1"/>
            </a:lvl5pPr>
            <a:lvl6pPr marL="517767" indent="0">
              <a:buNone/>
              <a:defRPr sz="362" b="1"/>
            </a:lvl6pPr>
            <a:lvl7pPr marL="621319" indent="0">
              <a:buNone/>
              <a:defRPr sz="362" b="1"/>
            </a:lvl7pPr>
            <a:lvl8pPr marL="724874" indent="0">
              <a:buNone/>
              <a:defRPr sz="362" b="1"/>
            </a:lvl8pPr>
            <a:lvl9pPr marL="828426" indent="0">
              <a:buNone/>
              <a:defRPr sz="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010" y="3141590"/>
            <a:ext cx="3029903" cy="5707173"/>
          </a:xfrm>
        </p:spPr>
        <p:txBody>
          <a:bodyPr/>
          <a:lstStyle>
            <a:lvl1pPr>
              <a:defRPr sz="543"/>
            </a:lvl1pPr>
            <a:lvl2pPr>
              <a:defRPr sz="452"/>
            </a:lvl2pPr>
            <a:lvl3pPr>
              <a:defRPr sz="408"/>
            </a:lvl3pPr>
            <a:lvl4pPr>
              <a:defRPr sz="362"/>
            </a:lvl4pPr>
            <a:lvl5pPr>
              <a:defRPr sz="362"/>
            </a:lvl5pPr>
            <a:lvl6pPr>
              <a:defRPr sz="362"/>
            </a:lvl6pPr>
            <a:lvl7pPr>
              <a:defRPr sz="362"/>
            </a:lvl7pPr>
            <a:lvl8pPr>
              <a:defRPr sz="362"/>
            </a:lvl8pPr>
            <a:lvl9pPr>
              <a:defRPr sz="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653" y="2217334"/>
            <a:ext cx="3031341" cy="924256"/>
          </a:xfrm>
        </p:spPr>
        <p:txBody>
          <a:bodyPr anchor="b"/>
          <a:lstStyle>
            <a:lvl1pPr marL="0" indent="0">
              <a:buNone/>
              <a:defRPr sz="543" b="1"/>
            </a:lvl1pPr>
            <a:lvl2pPr marL="103552" indent="0">
              <a:buNone/>
              <a:defRPr sz="452" b="1"/>
            </a:lvl2pPr>
            <a:lvl3pPr marL="207107" indent="0">
              <a:buNone/>
              <a:defRPr sz="408" b="1"/>
            </a:lvl3pPr>
            <a:lvl4pPr marL="310659" indent="0">
              <a:buNone/>
              <a:defRPr sz="362" b="1"/>
            </a:lvl4pPr>
            <a:lvl5pPr marL="414212" indent="0">
              <a:buNone/>
              <a:defRPr sz="362" b="1"/>
            </a:lvl5pPr>
            <a:lvl6pPr marL="517767" indent="0">
              <a:buNone/>
              <a:defRPr sz="362" b="1"/>
            </a:lvl6pPr>
            <a:lvl7pPr marL="621319" indent="0">
              <a:buNone/>
              <a:defRPr sz="362" b="1"/>
            </a:lvl7pPr>
            <a:lvl8pPr marL="724874" indent="0">
              <a:buNone/>
              <a:defRPr sz="362" b="1"/>
            </a:lvl8pPr>
            <a:lvl9pPr marL="828426" indent="0">
              <a:buNone/>
              <a:defRPr sz="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653" y="3141590"/>
            <a:ext cx="3031341" cy="5707173"/>
          </a:xfrm>
        </p:spPr>
        <p:txBody>
          <a:bodyPr/>
          <a:lstStyle>
            <a:lvl1pPr>
              <a:defRPr sz="543"/>
            </a:lvl1pPr>
            <a:lvl2pPr>
              <a:defRPr sz="452"/>
            </a:lvl2pPr>
            <a:lvl3pPr>
              <a:defRPr sz="408"/>
            </a:lvl3pPr>
            <a:lvl4pPr>
              <a:defRPr sz="362"/>
            </a:lvl4pPr>
            <a:lvl5pPr>
              <a:defRPr sz="362"/>
            </a:lvl5pPr>
            <a:lvl6pPr>
              <a:defRPr sz="362"/>
            </a:lvl6pPr>
            <a:lvl7pPr>
              <a:defRPr sz="362"/>
            </a:lvl7pPr>
            <a:lvl8pPr>
              <a:defRPr sz="362"/>
            </a:lvl8pPr>
            <a:lvl9pPr>
              <a:defRPr sz="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F1A2B-CC70-41B6-BA83-B9C6097CC1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969AF-60C0-4C10-8413-8095701418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00672-E0F2-4C0C-BD90-6A95829126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008" y="394538"/>
            <a:ext cx="2256158" cy="1678429"/>
          </a:xfrm>
        </p:spPr>
        <p:txBody>
          <a:bodyPr anchor="b"/>
          <a:lstStyle>
            <a:lvl1pPr algn="l">
              <a:defRPr sz="45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142" y="394536"/>
            <a:ext cx="3833850" cy="8454227"/>
          </a:xfrm>
        </p:spPr>
        <p:txBody>
          <a:bodyPr/>
          <a:lstStyle>
            <a:lvl1pPr>
              <a:defRPr sz="727"/>
            </a:lvl1pPr>
            <a:lvl2pPr>
              <a:defRPr sz="633"/>
            </a:lvl2pPr>
            <a:lvl3pPr>
              <a:defRPr sz="543"/>
            </a:lvl3pPr>
            <a:lvl4pPr>
              <a:defRPr sz="452"/>
            </a:lvl4pPr>
            <a:lvl5pPr>
              <a:defRPr sz="452"/>
            </a:lvl5pPr>
            <a:lvl6pPr>
              <a:defRPr sz="452"/>
            </a:lvl6pPr>
            <a:lvl7pPr>
              <a:defRPr sz="452"/>
            </a:lvl7pPr>
            <a:lvl8pPr>
              <a:defRPr sz="452"/>
            </a:lvl8pPr>
            <a:lvl9pPr>
              <a:defRPr sz="4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008" y="2072965"/>
            <a:ext cx="2256158" cy="6775798"/>
          </a:xfrm>
        </p:spPr>
        <p:txBody>
          <a:bodyPr/>
          <a:lstStyle>
            <a:lvl1pPr marL="0" indent="0">
              <a:buNone/>
              <a:defRPr sz="318"/>
            </a:lvl1pPr>
            <a:lvl2pPr marL="103552" indent="0">
              <a:buNone/>
              <a:defRPr sz="312"/>
            </a:lvl2pPr>
            <a:lvl3pPr marL="207107" indent="0">
              <a:buNone/>
              <a:defRPr sz="312"/>
            </a:lvl3pPr>
            <a:lvl4pPr marL="310659" indent="0">
              <a:buNone/>
              <a:defRPr sz="312"/>
            </a:lvl4pPr>
            <a:lvl5pPr marL="414212" indent="0">
              <a:buNone/>
              <a:defRPr sz="312"/>
            </a:lvl5pPr>
            <a:lvl6pPr marL="517767" indent="0">
              <a:buNone/>
              <a:defRPr sz="312"/>
            </a:lvl6pPr>
            <a:lvl7pPr marL="621319" indent="0">
              <a:buNone/>
              <a:defRPr sz="312"/>
            </a:lvl7pPr>
            <a:lvl8pPr marL="724874" indent="0">
              <a:buNone/>
              <a:defRPr sz="312"/>
            </a:lvl8pPr>
            <a:lvl9pPr marL="828426" indent="0">
              <a:buNone/>
              <a:defRPr sz="3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8593F-CD35-4167-B62B-37D5E322091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347" y="6934126"/>
            <a:ext cx="4114656" cy="818827"/>
          </a:xfrm>
        </p:spPr>
        <p:txBody>
          <a:bodyPr anchor="b"/>
          <a:lstStyle>
            <a:lvl1pPr algn="l">
              <a:defRPr sz="45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347" y="884952"/>
            <a:ext cx="4114656" cy="5943747"/>
          </a:xfrm>
        </p:spPr>
        <p:txBody>
          <a:bodyPr/>
          <a:lstStyle>
            <a:lvl1pPr marL="0" indent="0">
              <a:buNone/>
              <a:defRPr sz="727"/>
            </a:lvl1pPr>
            <a:lvl2pPr marL="103552" indent="0">
              <a:buNone/>
              <a:defRPr sz="633"/>
            </a:lvl2pPr>
            <a:lvl3pPr marL="207107" indent="0">
              <a:buNone/>
              <a:defRPr sz="543"/>
            </a:lvl3pPr>
            <a:lvl4pPr marL="310659" indent="0">
              <a:buNone/>
              <a:defRPr sz="452"/>
            </a:lvl4pPr>
            <a:lvl5pPr marL="414212" indent="0">
              <a:buNone/>
              <a:defRPr sz="452"/>
            </a:lvl5pPr>
            <a:lvl6pPr marL="517767" indent="0">
              <a:buNone/>
              <a:defRPr sz="452"/>
            </a:lvl6pPr>
            <a:lvl7pPr marL="621319" indent="0">
              <a:buNone/>
              <a:defRPr sz="452"/>
            </a:lvl7pPr>
            <a:lvl8pPr marL="724874" indent="0">
              <a:buNone/>
              <a:defRPr sz="452"/>
            </a:lvl8pPr>
            <a:lvl9pPr marL="828426" indent="0">
              <a:buNone/>
              <a:defRPr sz="452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347" y="7752953"/>
            <a:ext cx="4114656" cy="1162300"/>
          </a:xfrm>
        </p:spPr>
        <p:txBody>
          <a:bodyPr/>
          <a:lstStyle>
            <a:lvl1pPr marL="0" indent="0">
              <a:buNone/>
              <a:defRPr sz="318"/>
            </a:lvl1pPr>
            <a:lvl2pPr marL="103552" indent="0">
              <a:buNone/>
              <a:defRPr sz="312"/>
            </a:lvl2pPr>
            <a:lvl3pPr marL="207107" indent="0">
              <a:buNone/>
              <a:defRPr sz="312"/>
            </a:lvl3pPr>
            <a:lvl4pPr marL="310659" indent="0">
              <a:buNone/>
              <a:defRPr sz="312"/>
            </a:lvl4pPr>
            <a:lvl5pPr marL="414212" indent="0">
              <a:buNone/>
              <a:defRPr sz="312"/>
            </a:lvl5pPr>
            <a:lvl6pPr marL="517767" indent="0">
              <a:buNone/>
              <a:defRPr sz="312"/>
            </a:lvl6pPr>
            <a:lvl7pPr marL="621319" indent="0">
              <a:buNone/>
              <a:defRPr sz="312"/>
            </a:lvl7pPr>
            <a:lvl8pPr marL="724874" indent="0">
              <a:buNone/>
              <a:defRPr sz="312"/>
            </a:lvl8pPr>
            <a:lvl9pPr marL="828426" indent="0">
              <a:buNone/>
              <a:defRPr sz="3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84B62-12B3-43F5-9B4B-390682FEB5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512" y="880174"/>
            <a:ext cx="5828976" cy="165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00" tIns="147600" rIns="295200" bIns="1476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512" y="2861303"/>
            <a:ext cx="5828976" cy="594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512" y="9025828"/>
            <a:ext cx="1428480" cy="65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>
            <a:lvl1pPr defTabSz="668783">
              <a:defRPr sz="102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68" y="9025828"/>
            <a:ext cx="2171664" cy="65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>
            <a:lvl1pPr algn="ctr" defTabSz="668783">
              <a:defRPr sz="102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5008" y="9025828"/>
            <a:ext cx="1428480" cy="65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00" tIns="147600" rIns="295200" bIns="147600" numCol="1" anchor="t" anchorCtr="0" compatLnSpc="1">
            <a:prstTxWarp prst="textNoShape">
              <a:avLst/>
            </a:prstTxWarp>
          </a:bodyPr>
          <a:lstStyle>
            <a:lvl1pPr algn="r" defTabSz="668783">
              <a:defRPr sz="1020"/>
            </a:lvl1pPr>
          </a:lstStyle>
          <a:p>
            <a:fld id="{8326E0B0-AC29-4508-B146-762FE9CDD86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68783" rtl="0" eaLnBrk="0" fontAlgn="base" hangingPunct="0">
        <a:spcBef>
          <a:spcPct val="0"/>
        </a:spcBef>
        <a:spcAft>
          <a:spcPct val="0"/>
        </a:spcAft>
        <a:defRPr sz="3215">
          <a:solidFill>
            <a:schemeClr val="tx2"/>
          </a:solidFill>
          <a:latin typeface="+mj-lt"/>
          <a:ea typeface="+mj-ea"/>
          <a:cs typeface="+mj-cs"/>
        </a:defRPr>
      </a:lvl1pPr>
      <a:lvl2pPr algn="ctr" defTabSz="668783" rtl="0" eaLnBrk="0" fontAlgn="base" hangingPunct="0">
        <a:spcBef>
          <a:spcPct val="0"/>
        </a:spcBef>
        <a:spcAft>
          <a:spcPct val="0"/>
        </a:spcAft>
        <a:defRPr sz="3215">
          <a:solidFill>
            <a:schemeClr val="tx2"/>
          </a:solidFill>
          <a:latin typeface="Times New Roman" pitchFamily="18" charset="0"/>
        </a:defRPr>
      </a:lvl2pPr>
      <a:lvl3pPr algn="ctr" defTabSz="668783" rtl="0" eaLnBrk="0" fontAlgn="base" hangingPunct="0">
        <a:spcBef>
          <a:spcPct val="0"/>
        </a:spcBef>
        <a:spcAft>
          <a:spcPct val="0"/>
        </a:spcAft>
        <a:defRPr sz="3215">
          <a:solidFill>
            <a:schemeClr val="tx2"/>
          </a:solidFill>
          <a:latin typeface="Times New Roman" pitchFamily="18" charset="0"/>
        </a:defRPr>
      </a:lvl3pPr>
      <a:lvl4pPr algn="ctr" defTabSz="668783" rtl="0" eaLnBrk="0" fontAlgn="base" hangingPunct="0">
        <a:spcBef>
          <a:spcPct val="0"/>
        </a:spcBef>
        <a:spcAft>
          <a:spcPct val="0"/>
        </a:spcAft>
        <a:defRPr sz="3215">
          <a:solidFill>
            <a:schemeClr val="tx2"/>
          </a:solidFill>
          <a:latin typeface="Times New Roman" pitchFamily="18" charset="0"/>
        </a:defRPr>
      </a:lvl4pPr>
      <a:lvl5pPr algn="ctr" defTabSz="668783" rtl="0" eaLnBrk="0" fontAlgn="base" hangingPunct="0">
        <a:spcBef>
          <a:spcPct val="0"/>
        </a:spcBef>
        <a:spcAft>
          <a:spcPct val="0"/>
        </a:spcAft>
        <a:defRPr sz="3215">
          <a:solidFill>
            <a:schemeClr val="tx2"/>
          </a:solidFill>
          <a:latin typeface="Times New Roman" pitchFamily="18" charset="0"/>
        </a:defRPr>
      </a:lvl5pPr>
      <a:lvl6pPr marL="103552" algn="ctr" defTabSz="668783" rtl="0" eaLnBrk="0" fontAlgn="base" hangingPunct="0">
        <a:spcBef>
          <a:spcPct val="0"/>
        </a:spcBef>
        <a:spcAft>
          <a:spcPct val="0"/>
        </a:spcAft>
        <a:defRPr sz="3215">
          <a:solidFill>
            <a:schemeClr val="tx2"/>
          </a:solidFill>
          <a:latin typeface="Times New Roman" pitchFamily="18" charset="0"/>
        </a:defRPr>
      </a:lvl6pPr>
      <a:lvl7pPr marL="207107" algn="ctr" defTabSz="668783" rtl="0" eaLnBrk="0" fontAlgn="base" hangingPunct="0">
        <a:spcBef>
          <a:spcPct val="0"/>
        </a:spcBef>
        <a:spcAft>
          <a:spcPct val="0"/>
        </a:spcAft>
        <a:defRPr sz="3215">
          <a:solidFill>
            <a:schemeClr val="tx2"/>
          </a:solidFill>
          <a:latin typeface="Times New Roman" pitchFamily="18" charset="0"/>
        </a:defRPr>
      </a:lvl7pPr>
      <a:lvl8pPr marL="310659" algn="ctr" defTabSz="668783" rtl="0" eaLnBrk="0" fontAlgn="base" hangingPunct="0">
        <a:spcBef>
          <a:spcPct val="0"/>
        </a:spcBef>
        <a:spcAft>
          <a:spcPct val="0"/>
        </a:spcAft>
        <a:defRPr sz="3215">
          <a:solidFill>
            <a:schemeClr val="tx2"/>
          </a:solidFill>
          <a:latin typeface="Times New Roman" pitchFamily="18" charset="0"/>
        </a:defRPr>
      </a:lvl8pPr>
      <a:lvl9pPr marL="414212" algn="ctr" defTabSz="668783" rtl="0" eaLnBrk="0" fontAlgn="base" hangingPunct="0">
        <a:spcBef>
          <a:spcPct val="0"/>
        </a:spcBef>
        <a:spcAft>
          <a:spcPct val="0"/>
        </a:spcAft>
        <a:defRPr sz="3215">
          <a:solidFill>
            <a:schemeClr val="tx2"/>
          </a:solidFill>
          <a:latin typeface="Times New Roman" pitchFamily="18" charset="0"/>
        </a:defRPr>
      </a:lvl9pPr>
    </p:titleStyle>
    <p:bodyStyle>
      <a:lvl1pPr marL="250614" indent="-250614" algn="l" defTabSz="668783" rtl="0" eaLnBrk="0" fontAlgn="base" hangingPunct="0">
        <a:spcBef>
          <a:spcPct val="20000"/>
        </a:spcBef>
        <a:spcAft>
          <a:spcPct val="0"/>
        </a:spcAft>
        <a:buChar char="•"/>
        <a:defRPr sz="2332">
          <a:solidFill>
            <a:schemeClr val="tx1"/>
          </a:solidFill>
          <a:latin typeface="+mn-lt"/>
          <a:ea typeface="+mn-ea"/>
          <a:cs typeface="+mn-cs"/>
        </a:defRPr>
      </a:lvl1pPr>
      <a:lvl2pPr marL="543295" indent="-208903" algn="l" defTabSz="668783" rtl="0" eaLnBrk="0" fontAlgn="base" hangingPunct="0">
        <a:spcBef>
          <a:spcPct val="20000"/>
        </a:spcBef>
        <a:spcAft>
          <a:spcPct val="0"/>
        </a:spcAft>
        <a:buChar char="–"/>
        <a:defRPr sz="2061">
          <a:solidFill>
            <a:schemeClr val="tx1"/>
          </a:solidFill>
          <a:latin typeface="+mn-lt"/>
        </a:defRPr>
      </a:lvl2pPr>
      <a:lvl3pPr marL="835617" indent="-166837" algn="l" defTabSz="668783" rtl="0" eaLnBrk="0" fontAlgn="base" hangingPunct="0">
        <a:spcBef>
          <a:spcPct val="20000"/>
        </a:spcBef>
        <a:spcAft>
          <a:spcPct val="0"/>
        </a:spcAft>
        <a:buChar char="•"/>
        <a:defRPr sz="1743">
          <a:solidFill>
            <a:schemeClr val="tx1"/>
          </a:solidFill>
          <a:latin typeface="+mn-lt"/>
        </a:defRPr>
      </a:lvl3pPr>
      <a:lvl4pPr marL="1170008" indent="-167196" algn="l" defTabSz="668783" rtl="0" eaLnBrk="0" fontAlgn="base" hangingPunct="0">
        <a:spcBef>
          <a:spcPct val="20000"/>
        </a:spcBef>
        <a:spcAft>
          <a:spcPct val="0"/>
        </a:spcAft>
        <a:buChar char="–"/>
        <a:defRPr sz="1450">
          <a:solidFill>
            <a:schemeClr val="tx1"/>
          </a:solidFill>
          <a:latin typeface="+mn-lt"/>
        </a:defRPr>
      </a:lvl4pPr>
      <a:lvl5pPr marL="1504399" indent="-167196" algn="l" defTabSz="668783" rtl="0" eaLnBrk="0" fontAlgn="base" hangingPunct="0">
        <a:spcBef>
          <a:spcPct val="20000"/>
        </a:spcBef>
        <a:spcAft>
          <a:spcPct val="0"/>
        </a:spcAft>
        <a:buChar char="»"/>
        <a:defRPr sz="1450">
          <a:solidFill>
            <a:schemeClr val="tx1"/>
          </a:solidFill>
          <a:latin typeface="+mn-lt"/>
        </a:defRPr>
      </a:lvl5pPr>
      <a:lvl6pPr marL="1607951" indent="-167196" algn="l" defTabSz="668783" rtl="0" eaLnBrk="0" fontAlgn="base" hangingPunct="0">
        <a:spcBef>
          <a:spcPct val="20000"/>
        </a:spcBef>
        <a:spcAft>
          <a:spcPct val="0"/>
        </a:spcAft>
        <a:buChar char="»"/>
        <a:defRPr sz="1450">
          <a:solidFill>
            <a:schemeClr val="tx1"/>
          </a:solidFill>
          <a:latin typeface="+mn-lt"/>
        </a:defRPr>
      </a:lvl6pPr>
      <a:lvl7pPr marL="1711503" indent="-167196" algn="l" defTabSz="668783" rtl="0" eaLnBrk="0" fontAlgn="base" hangingPunct="0">
        <a:spcBef>
          <a:spcPct val="20000"/>
        </a:spcBef>
        <a:spcAft>
          <a:spcPct val="0"/>
        </a:spcAft>
        <a:buChar char="»"/>
        <a:defRPr sz="1450">
          <a:solidFill>
            <a:schemeClr val="tx1"/>
          </a:solidFill>
          <a:latin typeface="+mn-lt"/>
        </a:defRPr>
      </a:lvl7pPr>
      <a:lvl8pPr marL="1815058" indent="-167196" algn="l" defTabSz="668783" rtl="0" eaLnBrk="0" fontAlgn="base" hangingPunct="0">
        <a:spcBef>
          <a:spcPct val="20000"/>
        </a:spcBef>
        <a:spcAft>
          <a:spcPct val="0"/>
        </a:spcAft>
        <a:buChar char="»"/>
        <a:defRPr sz="1450">
          <a:solidFill>
            <a:schemeClr val="tx1"/>
          </a:solidFill>
          <a:latin typeface="+mn-lt"/>
        </a:defRPr>
      </a:lvl8pPr>
      <a:lvl9pPr marL="1918611" indent="-167196" algn="l" defTabSz="668783" rtl="0" eaLnBrk="0" fontAlgn="base" hangingPunct="0">
        <a:spcBef>
          <a:spcPct val="20000"/>
        </a:spcBef>
        <a:spcAft>
          <a:spcPct val="0"/>
        </a:spcAft>
        <a:buChar char="»"/>
        <a:defRPr sz="14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107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1pPr>
      <a:lvl2pPr marL="103552" algn="l" defTabSz="207107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2pPr>
      <a:lvl3pPr marL="207107" algn="l" defTabSz="207107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3pPr>
      <a:lvl4pPr marL="310659" algn="l" defTabSz="207107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4pPr>
      <a:lvl5pPr marL="414212" algn="l" defTabSz="207107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5pPr>
      <a:lvl6pPr marL="517767" algn="l" defTabSz="207107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6pPr>
      <a:lvl7pPr marL="621319" algn="l" defTabSz="207107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7pPr>
      <a:lvl8pPr marL="724874" algn="l" defTabSz="207107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8pPr>
      <a:lvl9pPr marL="828426" algn="l" defTabSz="207107" rtl="0" eaLnBrk="1" latinLnBrk="0" hangingPunct="1">
        <a:defRPr sz="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116632" y="234144"/>
            <a:ext cx="6666291" cy="9581284"/>
          </a:xfrm>
          <a:prstGeom prst="rect">
            <a:avLst/>
          </a:prstGeom>
          <a:solidFill>
            <a:schemeClr val="bg1"/>
          </a:solidFill>
          <a:ln w="57150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sz="312" dirty="0"/>
          </a:p>
        </p:txBody>
      </p:sp>
      <p:sp>
        <p:nvSpPr>
          <p:cNvPr id="2187" name="Text Box 139"/>
          <p:cNvSpPr txBox="1">
            <a:spLocks noChangeArrowheads="1"/>
          </p:cNvSpPr>
          <p:nvPr/>
        </p:nvSpPr>
        <p:spPr bwMode="auto">
          <a:xfrm>
            <a:off x="3571740" y="8195038"/>
            <a:ext cx="1238641" cy="11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569" tIns="9784" rIns="19569" bIns="9784">
            <a:spAutoFit/>
          </a:bodyPr>
          <a:lstStyle/>
          <a:p>
            <a:pPr algn="just" defTabSz="195602"/>
            <a:endParaRPr lang="en-GB" sz="312">
              <a:solidFill>
                <a:srgbClr val="000000"/>
              </a:solidFill>
            </a:endParaRPr>
          </a:p>
          <a:p>
            <a:pPr algn="just" defTabSz="195602">
              <a:buFontTx/>
              <a:buChar char="•"/>
            </a:pPr>
            <a:endParaRPr lang="en-GB" sz="312">
              <a:solidFill>
                <a:srgbClr val="000000"/>
              </a:solidFill>
            </a:endParaRPr>
          </a:p>
        </p:txBody>
      </p:sp>
      <p:sp>
        <p:nvSpPr>
          <p:cNvPr id="3189" name="Rectangle 117"/>
          <p:cNvSpPr>
            <a:spLocks noChangeArrowheads="1"/>
          </p:cNvSpPr>
          <p:nvPr/>
        </p:nvSpPr>
        <p:spPr bwMode="auto">
          <a:xfrm>
            <a:off x="5" y="5123511"/>
            <a:ext cx="39585" cy="6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9569" tIns="9784" rIns="19569" bIns="9784" anchor="ctr">
            <a:spAutoFit/>
          </a:bodyPr>
          <a:lstStyle/>
          <a:p>
            <a:pPr defTabSz="195602"/>
            <a:endParaRPr lang="en-US" sz="312"/>
          </a:p>
        </p:txBody>
      </p:sp>
      <p:sp>
        <p:nvSpPr>
          <p:cNvPr id="2275" name="Text Box 227"/>
          <p:cNvSpPr txBox="1">
            <a:spLocks noChangeArrowheads="1"/>
          </p:cNvSpPr>
          <p:nvPr/>
        </p:nvSpPr>
        <p:spPr bwMode="auto">
          <a:xfrm>
            <a:off x="525301" y="4702040"/>
            <a:ext cx="1785869" cy="6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569" tIns="9784" rIns="19569" bIns="9784">
            <a:spAutoFit/>
          </a:bodyPr>
          <a:lstStyle/>
          <a:p>
            <a:pPr defTabSz="195602">
              <a:spcBef>
                <a:spcPct val="50000"/>
              </a:spcBef>
            </a:pPr>
            <a:endParaRPr lang="en-US" sz="312"/>
          </a:p>
        </p:txBody>
      </p:sp>
      <p:sp>
        <p:nvSpPr>
          <p:cNvPr id="6179" name="Text Box 1059" descr="50%"/>
          <p:cNvSpPr txBox="1">
            <a:spLocks noChangeArrowheads="1"/>
          </p:cNvSpPr>
          <p:nvPr/>
        </p:nvSpPr>
        <p:spPr bwMode="auto">
          <a:xfrm>
            <a:off x="3343790" y="6360989"/>
            <a:ext cx="3310708" cy="67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9569" tIns="9784" rIns="19569" bIns="9784">
            <a:spAutoFit/>
          </a:bodyPr>
          <a:lstStyle/>
          <a:p>
            <a:pPr defTabSz="195602">
              <a:spcBef>
                <a:spcPct val="50000"/>
              </a:spcBef>
            </a:pPr>
            <a:endParaRPr lang="en-US" sz="312"/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1" y="1064568"/>
            <a:ext cx="1656183" cy="755985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3D215C4E-3084-45B6-B65F-9E0FCB923A50}"/>
              </a:ext>
            </a:extLst>
          </p:cNvPr>
          <p:cNvSpPr txBox="1">
            <a:spLocks/>
          </p:cNvSpPr>
          <p:nvPr/>
        </p:nvSpPr>
        <p:spPr>
          <a:xfrm>
            <a:off x="1844824" y="322658"/>
            <a:ext cx="4840509" cy="1245965"/>
          </a:xfrm>
          <a:prstGeom prst="rect">
            <a:avLst/>
          </a:prstGeom>
          <a:ln w="57150">
            <a:solidFill>
              <a:srgbClr val="FFFF66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>
            <a:lvl1pPr algn="ctr" defTabSz="668783" rtl="0" eaLnBrk="0" fontAlgn="base" hangingPunct="0">
              <a:spcBef>
                <a:spcPct val="0"/>
              </a:spcBef>
              <a:spcAft>
                <a:spcPct val="0"/>
              </a:spcAft>
              <a:defRPr sz="3215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668783" rtl="0" eaLnBrk="0" fontAlgn="base" hangingPunct="0">
              <a:spcBef>
                <a:spcPct val="0"/>
              </a:spcBef>
              <a:spcAft>
                <a:spcPct val="0"/>
              </a:spcAft>
              <a:defRPr sz="3215">
                <a:solidFill>
                  <a:schemeClr val="tx2"/>
                </a:solidFill>
                <a:latin typeface="Times New Roman" pitchFamily="18" charset="0"/>
              </a:defRPr>
            </a:lvl2pPr>
            <a:lvl3pPr algn="ctr" defTabSz="668783" rtl="0" eaLnBrk="0" fontAlgn="base" hangingPunct="0">
              <a:spcBef>
                <a:spcPct val="0"/>
              </a:spcBef>
              <a:spcAft>
                <a:spcPct val="0"/>
              </a:spcAft>
              <a:defRPr sz="3215">
                <a:solidFill>
                  <a:schemeClr val="tx2"/>
                </a:solidFill>
                <a:latin typeface="Times New Roman" pitchFamily="18" charset="0"/>
              </a:defRPr>
            </a:lvl3pPr>
            <a:lvl4pPr algn="ctr" defTabSz="668783" rtl="0" eaLnBrk="0" fontAlgn="base" hangingPunct="0">
              <a:spcBef>
                <a:spcPct val="0"/>
              </a:spcBef>
              <a:spcAft>
                <a:spcPct val="0"/>
              </a:spcAft>
              <a:defRPr sz="3215">
                <a:solidFill>
                  <a:schemeClr val="tx2"/>
                </a:solidFill>
                <a:latin typeface="Times New Roman" pitchFamily="18" charset="0"/>
              </a:defRPr>
            </a:lvl4pPr>
            <a:lvl5pPr algn="ctr" defTabSz="668783" rtl="0" eaLnBrk="0" fontAlgn="base" hangingPunct="0">
              <a:spcBef>
                <a:spcPct val="0"/>
              </a:spcBef>
              <a:spcAft>
                <a:spcPct val="0"/>
              </a:spcAft>
              <a:defRPr sz="3215">
                <a:solidFill>
                  <a:schemeClr val="tx2"/>
                </a:solidFill>
                <a:latin typeface="Times New Roman" pitchFamily="18" charset="0"/>
              </a:defRPr>
            </a:lvl5pPr>
            <a:lvl6pPr marL="103552" algn="ctr" defTabSz="668783" rtl="0" eaLnBrk="0" fontAlgn="base" hangingPunct="0">
              <a:spcBef>
                <a:spcPct val="0"/>
              </a:spcBef>
              <a:spcAft>
                <a:spcPct val="0"/>
              </a:spcAft>
              <a:defRPr sz="3215">
                <a:solidFill>
                  <a:schemeClr val="tx2"/>
                </a:solidFill>
                <a:latin typeface="Times New Roman" pitchFamily="18" charset="0"/>
              </a:defRPr>
            </a:lvl6pPr>
            <a:lvl7pPr marL="207107" algn="ctr" defTabSz="668783" rtl="0" eaLnBrk="0" fontAlgn="base" hangingPunct="0">
              <a:spcBef>
                <a:spcPct val="0"/>
              </a:spcBef>
              <a:spcAft>
                <a:spcPct val="0"/>
              </a:spcAft>
              <a:defRPr sz="3215">
                <a:solidFill>
                  <a:schemeClr val="tx2"/>
                </a:solidFill>
                <a:latin typeface="Times New Roman" pitchFamily="18" charset="0"/>
              </a:defRPr>
            </a:lvl7pPr>
            <a:lvl8pPr marL="310659" algn="ctr" defTabSz="668783" rtl="0" eaLnBrk="0" fontAlgn="base" hangingPunct="0">
              <a:spcBef>
                <a:spcPct val="0"/>
              </a:spcBef>
              <a:spcAft>
                <a:spcPct val="0"/>
              </a:spcAft>
              <a:defRPr sz="3215">
                <a:solidFill>
                  <a:schemeClr val="tx2"/>
                </a:solidFill>
                <a:latin typeface="Times New Roman" pitchFamily="18" charset="0"/>
              </a:defRPr>
            </a:lvl8pPr>
            <a:lvl9pPr marL="414212" algn="ctr" defTabSz="668783" rtl="0" eaLnBrk="0" fontAlgn="base" hangingPunct="0">
              <a:spcBef>
                <a:spcPct val="0"/>
              </a:spcBef>
              <a:spcAft>
                <a:spcPct val="0"/>
              </a:spcAft>
              <a:defRPr sz="3215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550" b="1" kern="0" dirty="0">
                <a:latin typeface="Arial" panose="020B0604020202020204" pitchFamily="34" charset="0"/>
                <a:cs typeface="Arial" panose="020B0604020202020204" pitchFamily="34" charset="0"/>
              </a:rPr>
              <a:t>Non-Executive Directors and Corporate Strategy:</a:t>
            </a:r>
            <a:r>
              <a:rPr lang="en-GB" sz="1550" kern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GB" sz="155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kern="0" dirty="0">
                <a:latin typeface="Arial" panose="020B0604020202020204" pitchFamily="34" charset="0"/>
                <a:cs typeface="Arial" panose="020B0604020202020204" pitchFamily="34" charset="0"/>
              </a:rPr>
              <a:t>Theory and exploratory empirical insights from FTSE 350 companies</a:t>
            </a:r>
            <a:endParaRPr lang="en-GB" sz="1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636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550" b="1" dirty="0">
                <a:solidFill>
                  <a:srgbClr val="000000"/>
                </a:solidFill>
                <a:latin typeface="Arial" charset="0"/>
              </a:rPr>
              <a:t>Muriel Lisson    PhD Student 3401770</a:t>
            </a:r>
          </a:p>
          <a:p>
            <a:endParaRPr lang="en-GB" sz="16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6533DC7-A104-4A92-97EA-E26E0A8C4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46" y="1712640"/>
            <a:ext cx="4453698" cy="2799296"/>
          </a:xfrm>
          <a:prstGeom prst="rect">
            <a:avLst/>
          </a:prstGeom>
          <a:ln w="57150">
            <a:solidFill>
              <a:srgbClr val="FFFF66"/>
            </a:solidFill>
          </a:ln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C0E8ACF-2163-4627-9336-B0AEA0251AD7}"/>
              </a:ext>
            </a:extLst>
          </p:cNvPr>
          <p:cNvSpPr/>
          <p:nvPr/>
        </p:nvSpPr>
        <p:spPr bwMode="auto">
          <a:xfrm>
            <a:off x="4770408" y="1759789"/>
            <a:ext cx="1970960" cy="2473131"/>
          </a:xfrm>
          <a:prstGeom prst="roundRect">
            <a:avLst/>
          </a:prstGeom>
          <a:pattFill prst="pct50">
            <a:fgClr>
              <a:srgbClr val="CCFFCC"/>
            </a:fgClr>
            <a:bgClr>
              <a:srgbClr val="FFFFFF"/>
            </a:bgClr>
          </a:pattFill>
          <a:ln w="28575" cap="flat" cmpd="sng" algn="ctr">
            <a:solidFill>
              <a:srgbClr val="33CC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188E30EA-0A21-40EE-B3DA-A7A5BB667E0A}"/>
              </a:ext>
            </a:extLst>
          </p:cNvPr>
          <p:cNvSpPr/>
          <p:nvPr/>
        </p:nvSpPr>
        <p:spPr bwMode="auto">
          <a:xfrm>
            <a:off x="269358" y="1735762"/>
            <a:ext cx="3591690" cy="861135"/>
          </a:xfrm>
          <a:prstGeom prst="cloudCallout">
            <a:avLst>
              <a:gd name="adj1" fmla="val 15761"/>
              <a:gd name="adj2" fmla="val 83062"/>
            </a:avLst>
          </a:prstGeom>
          <a:pattFill prst="pct50">
            <a:fgClr>
              <a:srgbClr val="CCFFCC"/>
            </a:fgClr>
            <a:bgClr>
              <a:srgbClr val="FFFFFF"/>
            </a:bgClr>
          </a:patt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ABC2C6-1533-43EF-89CB-B259A2666771}"/>
              </a:ext>
            </a:extLst>
          </p:cNvPr>
          <p:cNvSpPr txBox="1"/>
          <p:nvPr/>
        </p:nvSpPr>
        <p:spPr>
          <a:xfrm>
            <a:off x="405940" y="1839446"/>
            <a:ext cx="3167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NEDs have a beneficial effect on corporate strategy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BCC6A7-FA71-4AD6-B7F4-5846FEB94596}"/>
              </a:ext>
            </a:extLst>
          </p:cNvPr>
          <p:cNvSpPr txBox="1"/>
          <p:nvPr/>
        </p:nvSpPr>
        <p:spPr>
          <a:xfrm>
            <a:off x="4735942" y="1712640"/>
            <a:ext cx="2005426" cy="2556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Companies Act 2006 Section 172, </a:t>
            </a:r>
          </a:p>
          <a:p>
            <a:pPr algn="ctr">
              <a:lnSpc>
                <a:spcPct val="150000"/>
              </a:lnSpc>
            </a:pPr>
            <a:endParaRPr lang="en-GB" sz="1000" b="1" i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sz="10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director of a company must act in the way he considers…  most likely to promote the success of the company… and the likely consequences of any decision in the long-term,”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527A8D-B051-4CED-A05F-F3AC693008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970" y="4433965"/>
            <a:ext cx="3250308" cy="1813784"/>
          </a:xfrm>
          <a:prstGeom prst="rect">
            <a:avLst/>
          </a:prstGeom>
        </p:spPr>
      </p:pic>
      <p:sp>
        <p:nvSpPr>
          <p:cNvPr id="32" name="Thought Bubble: Cloud 31">
            <a:extLst>
              <a:ext uri="{FF2B5EF4-FFF2-40B4-BE49-F238E27FC236}">
                <a16:creationId xmlns:a16="http://schemas.microsoft.com/office/drawing/2014/main" id="{46FD856A-73C8-4B72-8691-5270C21FE951}"/>
              </a:ext>
            </a:extLst>
          </p:cNvPr>
          <p:cNvSpPr/>
          <p:nvPr/>
        </p:nvSpPr>
        <p:spPr bwMode="auto">
          <a:xfrm>
            <a:off x="188641" y="3810918"/>
            <a:ext cx="3721177" cy="712893"/>
          </a:xfrm>
          <a:prstGeom prst="cloudCallout">
            <a:avLst>
              <a:gd name="adj1" fmla="val -12790"/>
              <a:gd name="adj2" fmla="val 80751"/>
            </a:avLst>
          </a:prstGeom>
          <a:pattFill prst="pct50">
            <a:fgClr>
              <a:srgbClr val="CCFFCC"/>
            </a:fgClr>
            <a:bgClr>
              <a:srgbClr val="FFFFFF"/>
            </a:bgClr>
          </a:patt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636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1A8C72-F6A9-4CDA-933B-D0EF3EEE05B8}"/>
              </a:ext>
            </a:extLst>
          </p:cNvPr>
          <p:cNvSpPr txBox="1"/>
          <p:nvPr/>
        </p:nvSpPr>
        <p:spPr>
          <a:xfrm>
            <a:off x="260648" y="3966374"/>
            <a:ext cx="3672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this research so important?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C8DEC1-9DD1-4239-9EE0-92AC38B296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278" y="4304928"/>
            <a:ext cx="3310708" cy="19541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611A4D6-E828-41A6-B7F2-695EC1B884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2204" y="6221911"/>
            <a:ext cx="3376782" cy="18994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344927"/>
            <a:ext cx="1561100" cy="7063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FBEEB7D-808C-4333-840E-D2A13F5290F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6459" y="6249144"/>
            <a:ext cx="3108525" cy="17485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64B52A-FCA6-4F5D-B636-DB7E767175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8044" y="7719151"/>
            <a:ext cx="3403323" cy="19143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CC600C-C4A1-427A-A31B-5D7FB55D264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7970" y="7914602"/>
            <a:ext cx="3250308" cy="182829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1C21CA4-A589-4EA8-82AA-807507FD3AEE}"/>
              </a:ext>
            </a:extLst>
          </p:cNvPr>
          <p:cNvSpPr txBox="1"/>
          <p:nvPr/>
        </p:nvSpPr>
        <p:spPr>
          <a:xfrm>
            <a:off x="2996951" y="9595628"/>
            <a:ext cx="38164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References available on request: Lissonm@LSBU.ac.uk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50">
          <a:fgClr>
            <a:srgbClr val="CCFFCC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50">
          <a:fgClr>
            <a:srgbClr val="CCFFCC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4146</TotalTime>
  <Words>76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SBU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Quinn</dc:creator>
  <cp:lastModifiedBy>Lisson, Muriel</cp:lastModifiedBy>
  <cp:revision>197</cp:revision>
  <cp:lastPrinted>2018-03-14T10:06:48Z</cp:lastPrinted>
  <dcterms:created xsi:type="dcterms:W3CDTF">2003-08-05T16:41:27Z</dcterms:created>
  <dcterms:modified xsi:type="dcterms:W3CDTF">2020-06-17T14:43:10Z</dcterms:modified>
</cp:coreProperties>
</file>