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29879925" cy="41543288"/>
  <p:notesSz cx="6858000" cy="9144000"/>
  <p:defaultTextStyle>
    <a:defPPr>
      <a:defRPr lang="en-US"/>
    </a:defPPr>
    <a:lvl1pPr marL="0" algn="l" defTabSz="3158795" rtl="0" eaLnBrk="1" latinLnBrk="0" hangingPunct="1">
      <a:defRPr sz="6218" kern="1200">
        <a:solidFill>
          <a:schemeClr val="tx1"/>
        </a:solidFill>
        <a:latin typeface="+mn-lt"/>
        <a:ea typeface="+mn-ea"/>
        <a:cs typeface="+mn-cs"/>
      </a:defRPr>
    </a:lvl1pPr>
    <a:lvl2pPr marL="1579397" algn="l" defTabSz="3158795" rtl="0" eaLnBrk="1" latinLnBrk="0" hangingPunct="1">
      <a:defRPr sz="6218" kern="1200">
        <a:solidFill>
          <a:schemeClr val="tx1"/>
        </a:solidFill>
        <a:latin typeface="+mn-lt"/>
        <a:ea typeface="+mn-ea"/>
        <a:cs typeface="+mn-cs"/>
      </a:defRPr>
    </a:lvl2pPr>
    <a:lvl3pPr marL="3158795" algn="l" defTabSz="3158795" rtl="0" eaLnBrk="1" latinLnBrk="0" hangingPunct="1">
      <a:defRPr sz="6218" kern="1200">
        <a:solidFill>
          <a:schemeClr val="tx1"/>
        </a:solidFill>
        <a:latin typeface="+mn-lt"/>
        <a:ea typeface="+mn-ea"/>
        <a:cs typeface="+mn-cs"/>
      </a:defRPr>
    </a:lvl3pPr>
    <a:lvl4pPr marL="4738192" algn="l" defTabSz="3158795" rtl="0" eaLnBrk="1" latinLnBrk="0" hangingPunct="1">
      <a:defRPr sz="6218" kern="1200">
        <a:solidFill>
          <a:schemeClr val="tx1"/>
        </a:solidFill>
        <a:latin typeface="+mn-lt"/>
        <a:ea typeface="+mn-ea"/>
        <a:cs typeface="+mn-cs"/>
      </a:defRPr>
    </a:lvl4pPr>
    <a:lvl5pPr marL="6317590" algn="l" defTabSz="3158795" rtl="0" eaLnBrk="1" latinLnBrk="0" hangingPunct="1">
      <a:defRPr sz="6218" kern="1200">
        <a:solidFill>
          <a:schemeClr val="tx1"/>
        </a:solidFill>
        <a:latin typeface="+mn-lt"/>
        <a:ea typeface="+mn-ea"/>
        <a:cs typeface="+mn-cs"/>
      </a:defRPr>
    </a:lvl5pPr>
    <a:lvl6pPr marL="7896987" algn="l" defTabSz="3158795" rtl="0" eaLnBrk="1" latinLnBrk="0" hangingPunct="1">
      <a:defRPr sz="6218" kern="1200">
        <a:solidFill>
          <a:schemeClr val="tx1"/>
        </a:solidFill>
        <a:latin typeface="+mn-lt"/>
        <a:ea typeface="+mn-ea"/>
        <a:cs typeface="+mn-cs"/>
      </a:defRPr>
    </a:lvl6pPr>
    <a:lvl7pPr marL="9476384" algn="l" defTabSz="3158795" rtl="0" eaLnBrk="1" latinLnBrk="0" hangingPunct="1">
      <a:defRPr sz="6218" kern="1200">
        <a:solidFill>
          <a:schemeClr val="tx1"/>
        </a:solidFill>
        <a:latin typeface="+mn-lt"/>
        <a:ea typeface="+mn-ea"/>
        <a:cs typeface="+mn-cs"/>
      </a:defRPr>
    </a:lvl7pPr>
    <a:lvl8pPr marL="11055782" algn="l" defTabSz="3158795" rtl="0" eaLnBrk="1" latinLnBrk="0" hangingPunct="1">
      <a:defRPr sz="6218" kern="1200">
        <a:solidFill>
          <a:schemeClr val="tx1"/>
        </a:solidFill>
        <a:latin typeface="+mn-lt"/>
        <a:ea typeface="+mn-ea"/>
        <a:cs typeface="+mn-cs"/>
      </a:defRPr>
    </a:lvl8pPr>
    <a:lvl9pPr marL="12635179" algn="l" defTabSz="3158795" rtl="0" eaLnBrk="1" latinLnBrk="0" hangingPunct="1">
      <a:defRPr sz="621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084" userDrawn="1">
          <p15:clr>
            <a:srgbClr val="A4A3A4"/>
          </p15:clr>
        </p15:guide>
        <p15:guide id="2" pos="941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4360" autoAdjust="0"/>
  </p:normalViewPr>
  <p:slideViewPr>
    <p:cSldViewPr snapToGrid="0">
      <p:cViewPr varScale="1">
        <p:scale>
          <a:sx n="11" d="100"/>
          <a:sy n="11" d="100"/>
        </p:scale>
        <p:origin x="1400" y="192"/>
      </p:cViewPr>
      <p:guideLst>
        <p:guide orient="horz" pos="13084"/>
        <p:guide pos="941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2ABDBC-50E1-48A2-AF87-EE55B5FE8FC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B27C274B-94A1-4F7E-A15A-3EF286C01BD5}">
      <dgm:prSet/>
      <dgm:spPr/>
      <dgm:t>
        <a:bodyPr/>
        <a:lstStyle/>
        <a:p>
          <a:pPr rtl="0">
            <a:lnSpc>
              <a:spcPct val="100000"/>
            </a:lnSpc>
          </a:pPr>
          <a:r>
            <a:rPr lang="en-GB" dirty="0"/>
            <a:t>There is increasing recognition of the need for parity of esteem between physical and mental health care. (Mental Health Taskforce, 2015). </a:t>
          </a:r>
        </a:p>
      </dgm:t>
    </dgm:pt>
    <dgm:pt modelId="{0E45E74B-A0E7-46DF-ADC0-C3285C823443}" type="parTrans" cxnId="{04932285-0534-407E-9DE0-6CD36B733928}">
      <dgm:prSet/>
      <dgm:spPr/>
      <dgm:t>
        <a:bodyPr/>
        <a:lstStyle/>
        <a:p>
          <a:endParaRPr lang="en-GB"/>
        </a:p>
      </dgm:t>
    </dgm:pt>
    <dgm:pt modelId="{CEDABF21-0BD3-453A-A12F-E76CE9EF1100}" type="sibTrans" cxnId="{04932285-0534-407E-9DE0-6CD36B733928}">
      <dgm:prSet/>
      <dgm:spPr/>
      <dgm:t>
        <a:bodyPr/>
        <a:lstStyle/>
        <a:p>
          <a:endParaRPr lang="en-GB"/>
        </a:p>
      </dgm:t>
    </dgm:pt>
    <dgm:pt modelId="{4F0E5082-642A-415C-9E00-64C1BA566724}">
      <dgm:prSet/>
      <dgm:spPr/>
      <dgm:t>
        <a:bodyPr/>
        <a:lstStyle/>
        <a:p>
          <a:pPr algn="ctr" rtl="0"/>
          <a:r>
            <a:rPr lang="en-GB" dirty="0"/>
            <a:t>The role of the Advanced Nurse Practioner (ANP) is well established in physical healthcare and the benefits evidenced across the life course. Parity of esteem suggests that mental health clients and nurses should have access to the same high level expertise through accredited training, evaluation of the impact of this role and its’  inclusion in workforce planning. </a:t>
          </a:r>
        </a:p>
      </dgm:t>
    </dgm:pt>
    <dgm:pt modelId="{4C801A08-80CE-44E9-96F7-EFCB854DB679}" type="parTrans" cxnId="{96F73079-3A09-477D-9401-B37C2B060BCD}">
      <dgm:prSet/>
      <dgm:spPr/>
      <dgm:t>
        <a:bodyPr/>
        <a:lstStyle/>
        <a:p>
          <a:endParaRPr lang="en-GB"/>
        </a:p>
      </dgm:t>
    </dgm:pt>
    <dgm:pt modelId="{4725A8A1-4703-4F23-992F-E8C82F333911}" type="sibTrans" cxnId="{96F73079-3A09-477D-9401-B37C2B060BCD}">
      <dgm:prSet/>
      <dgm:spPr/>
      <dgm:t>
        <a:bodyPr/>
        <a:lstStyle/>
        <a:p>
          <a:endParaRPr lang="en-GB"/>
        </a:p>
      </dgm:t>
    </dgm:pt>
    <dgm:pt modelId="{F9358AF6-5289-4638-B8BD-6F193ABAD5F1}">
      <dgm:prSet/>
      <dgm:spPr/>
      <dgm:t>
        <a:bodyPr/>
        <a:lstStyle/>
        <a:p>
          <a:r>
            <a:rPr lang="en-GB" dirty="0"/>
            <a:t> LSBU has established a programme that is developing the mental health nurse leaders of the future, to promote the profession and enable MHN to position itself to effectively impact on patient care. </a:t>
          </a:r>
        </a:p>
        <a:p>
          <a:r>
            <a:rPr lang="en-GB" dirty="0"/>
            <a:t>The programme  is t</a:t>
          </a:r>
          <a:r>
            <a:rPr lang="en-GB" b="1" dirty="0"/>
            <a:t>he first Advanced Nurse Practitioner (ANP MH) course in the UK specifically for mental health </a:t>
          </a:r>
        </a:p>
        <a:p>
          <a:r>
            <a:rPr lang="en-GB" dirty="0"/>
            <a:t>The course is accredited by the RCN which is the only quality marker for ANP programmes in the UK (RCN, 2008, 2012) and commenced in 2016. </a:t>
          </a:r>
        </a:p>
      </dgm:t>
    </dgm:pt>
    <dgm:pt modelId="{CE72A625-9FAD-4BC6-8EE4-6A6488F3A24E}" type="parTrans" cxnId="{D0FDA54A-10A7-4FFB-AD2E-FA8D5F0A34DC}">
      <dgm:prSet/>
      <dgm:spPr/>
      <dgm:t>
        <a:bodyPr/>
        <a:lstStyle/>
        <a:p>
          <a:endParaRPr lang="en-GB"/>
        </a:p>
      </dgm:t>
    </dgm:pt>
    <dgm:pt modelId="{35A7E2E2-81F5-4592-954C-04927792C2B9}" type="sibTrans" cxnId="{D0FDA54A-10A7-4FFB-AD2E-FA8D5F0A34DC}">
      <dgm:prSet/>
      <dgm:spPr/>
      <dgm:t>
        <a:bodyPr/>
        <a:lstStyle/>
        <a:p>
          <a:endParaRPr lang="en-GB"/>
        </a:p>
      </dgm:t>
    </dgm:pt>
    <dgm:pt modelId="{B0AE4575-3014-46D3-BA1B-0A4721643B28}" type="pres">
      <dgm:prSet presAssocID="{B12ABDBC-50E1-48A2-AF87-EE55B5FE8FCF}" presName="Name0" presStyleCnt="0">
        <dgm:presLayoutVars>
          <dgm:dir/>
          <dgm:animLvl val="lvl"/>
          <dgm:resizeHandles val="exact"/>
        </dgm:presLayoutVars>
      </dgm:prSet>
      <dgm:spPr/>
    </dgm:pt>
    <dgm:pt modelId="{B2CEA7FB-C2A3-4182-AE73-B15FCF98D9D4}" type="pres">
      <dgm:prSet presAssocID="{B27C274B-94A1-4F7E-A15A-3EF286C01BD5}" presName="linNode" presStyleCnt="0"/>
      <dgm:spPr/>
    </dgm:pt>
    <dgm:pt modelId="{463998DF-F735-4ED1-A774-B0DAB0E91BD3}" type="pres">
      <dgm:prSet presAssocID="{B27C274B-94A1-4F7E-A15A-3EF286C01BD5}" presName="parentText" presStyleLbl="node1" presStyleIdx="0" presStyleCnt="3" custScaleX="155287" custScaleY="12487" custLinFactNeighborX="-2934" custLinFactNeighborY="-5143">
        <dgm:presLayoutVars>
          <dgm:chMax val="1"/>
          <dgm:bulletEnabled val="1"/>
        </dgm:presLayoutVars>
      </dgm:prSet>
      <dgm:spPr/>
    </dgm:pt>
    <dgm:pt modelId="{A5C0EEF9-2A19-4499-B574-778113519CDB}" type="pres">
      <dgm:prSet presAssocID="{CEDABF21-0BD3-453A-A12F-E76CE9EF1100}" presName="sp" presStyleCnt="0"/>
      <dgm:spPr/>
    </dgm:pt>
    <dgm:pt modelId="{69CF516E-FFAA-4574-9FA6-D7296A82D22C}" type="pres">
      <dgm:prSet presAssocID="{4F0E5082-642A-415C-9E00-64C1BA566724}" presName="linNode" presStyleCnt="0"/>
      <dgm:spPr/>
    </dgm:pt>
    <dgm:pt modelId="{818B4157-3FF4-43C8-9DAF-994844C6372A}" type="pres">
      <dgm:prSet presAssocID="{4F0E5082-642A-415C-9E00-64C1BA566724}" presName="parentText" presStyleLbl="node1" presStyleIdx="1" presStyleCnt="3" custAng="0" custScaleX="85714" custScaleY="30955" custLinFactNeighborX="-61068" custLinFactNeighborY="-4431">
        <dgm:presLayoutVars>
          <dgm:chMax val="1"/>
          <dgm:bulletEnabled val="1"/>
        </dgm:presLayoutVars>
      </dgm:prSet>
      <dgm:spPr/>
    </dgm:pt>
    <dgm:pt modelId="{3A48DC75-0801-445D-B387-CB13DDB88518}" type="pres">
      <dgm:prSet presAssocID="{4725A8A1-4703-4F23-992F-E8C82F333911}" presName="sp" presStyleCnt="0"/>
      <dgm:spPr/>
    </dgm:pt>
    <dgm:pt modelId="{6D59425C-AA95-4F51-88D8-1EC5BE8E5321}" type="pres">
      <dgm:prSet presAssocID="{F9358AF6-5289-4638-B8BD-6F193ABAD5F1}" presName="linNode" presStyleCnt="0"/>
      <dgm:spPr/>
    </dgm:pt>
    <dgm:pt modelId="{C9CE2CC2-0F8B-40B9-9C1E-E03F2A7D7116}" type="pres">
      <dgm:prSet presAssocID="{F9358AF6-5289-4638-B8BD-6F193ABAD5F1}" presName="parentText" presStyleLbl="node1" presStyleIdx="2" presStyleCnt="3" custScaleX="94431" custScaleY="43772" custLinFactNeighborX="-70874" custLinFactNeighborY="-7420">
        <dgm:presLayoutVars>
          <dgm:chMax val="1"/>
          <dgm:bulletEnabled val="1"/>
        </dgm:presLayoutVars>
      </dgm:prSet>
      <dgm:spPr/>
    </dgm:pt>
  </dgm:ptLst>
  <dgm:cxnLst>
    <dgm:cxn modelId="{45269200-D241-4F1B-9E00-03A984645403}" type="presOf" srcId="{B27C274B-94A1-4F7E-A15A-3EF286C01BD5}" destId="{463998DF-F735-4ED1-A774-B0DAB0E91BD3}" srcOrd="0" destOrd="0" presId="urn:microsoft.com/office/officeart/2005/8/layout/vList5"/>
    <dgm:cxn modelId="{57EDF900-3F70-4C9D-AC96-B28458C6C3A6}" type="presOf" srcId="{4F0E5082-642A-415C-9E00-64C1BA566724}" destId="{818B4157-3FF4-43C8-9DAF-994844C6372A}" srcOrd="0" destOrd="0" presId="urn:microsoft.com/office/officeart/2005/8/layout/vList5"/>
    <dgm:cxn modelId="{D0FDA54A-10A7-4FFB-AD2E-FA8D5F0A34DC}" srcId="{B12ABDBC-50E1-48A2-AF87-EE55B5FE8FCF}" destId="{F9358AF6-5289-4638-B8BD-6F193ABAD5F1}" srcOrd="2" destOrd="0" parTransId="{CE72A625-9FAD-4BC6-8EE4-6A6488F3A24E}" sibTransId="{35A7E2E2-81F5-4592-954C-04927792C2B9}"/>
    <dgm:cxn modelId="{96F73079-3A09-477D-9401-B37C2B060BCD}" srcId="{B12ABDBC-50E1-48A2-AF87-EE55B5FE8FCF}" destId="{4F0E5082-642A-415C-9E00-64C1BA566724}" srcOrd="1" destOrd="0" parTransId="{4C801A08-80CE-44E9-96F7-EFCB854DB679}" sibTransId="{4725A8A1-4703-4F23-992F-E8C82F333911}"/>
    <dgm:cxn modelId="{04932285-0534-407E-9DE0-6CD36B733928}" srcId="{B12ABDBC-50E1-48A2-AF87-EE55B5FE8FCF}" destId="{B27C274B-94A1-4F7E-A15A-3EF286C01BD5}" srcOrd="0" destOrd="0" parTransId="{0E45E74B-A0E7-46DF-ADC0-C3285C823443}" sibTransId="{CEDABF21-0BD3-453A-A12F-E76CE9EF1100}"/>
    <dgm:cxn modelId="{D064F98B-B5D1-4221-9AAD-2DE5B6E72A01}" type="presOf" srcId="{B12ABDBC-50E1-48A2-AF87-EE55B5FE8FCF}" destId="{B0AE4575-3014-46D3-BA1B-0A4721643B28}" srcOrd="0" destOrd="0" presId="urn:microsoft.com/office/officeart/2005/8/layout/vList5"/>
    <dgm:cxn modelId="{9349F4F6-4F17-4872-AEE2-5A197AB7D9F8}" type="presOf" srcId="{F9358AF6-5289-4638-B8BD-6F193ABAD5F1}" destId="{C9CE2CC2-0F8B-40B9-9C1E-E03F2A7D7116}" srcOrd="0" destOrd="0" presId="urn:microsoft.com/office/officeart/2005/8/layout/vList5"/>
    <dgm:cxn modelId="{1DAF4783-3172-4401-A140-1E3B7C7ADBF1}" type="presParOf" srcId="{B0AE4575-3014-46D3-BA1B-0A4721643B28}" destId="{B2CEA7FB-C2A3-4182-AE73-B15FCF98D9D4}" srcOrd="0" destOrd="0" presId="urn:microsoft.com/office/officeart/2005/8/layout/vList5"/>
    <dgm:cxn modelId="{4778CA4C-C0E7-4415-BD78-665109E69627}" type="presParOf" srcId="{B2CEA7FB-C2A3-4182-AE73-B15FCF98D9D4}" destId="{463998DF-F735-4ED1-A774-B0DAB0E91BD3}" srcOrd="0" destOrd="0" presId="urn:microsoft.com/office/officeart/2005/8/layout/vList5"/>
    <dgm:cxn modelId="{2DE2C80D-13EB-40F5-A166-537456EA8DD8}" type="presParOf" srcId="{B0AE4575-3014-46D3-BA1B-0A4721643B28}" destId="{A5C0EEF9-2A19-4499-B574-778113519CDB}" srcOrd="1" destOrd="0" presId="urn:microsoft.com/office/officeart/2005/8/layout/vList5"/>
    <dgm:cxn modelId="{78476ABA-F724-4DA9-834F-4B82E2F9F805}" type="presParOf" srcId="{B0AE4575-3014-46D3-BA1B-0A4721643B28}" destId="{69CF516E-FFAA-4574-9FA6-D7296A82D22C}" srcOrd="2" destOrd="0" presId="urn:microsoft.com/office/officeart/2005/8/layout/vList5"/>
    <dgm:cxn modelId="{54856D47-B11C-4EF4-AC05-91DFC3D0C901}" type="presParOf" srcId="{69CF516E-FFAA-4574-9FA6-D7296A82D22C}" destId="{818B4157-3FF4-43C8-9DAF-994844C6372A}" srcOrd="0" destOrd="0" presId="urn:microsoft.com/office/officeart/2005/8/layout/vList5"/>
    <dgm:cxn modelId="{84D9B1D5-68CE-43B4-984F-BBED4BE85527}" type="presParOf" srcId="{B0AE4575-3014-46D3-BA1B-0A4721643B28}" destId="{3A48DC75-0801-445D-B387-CB13DDB88518}" srcOrd="3" destOrd="0" presId="urn:microsoft.com/office/officeart/2005/8/layout/vList5"/>
    <dgm:cxn modelId="{ACF3635B-3479-48C6-AC63-E18AF6D19715}" type="presParOf" srcId="{B0AE4575-3014-46D3-BA1B-0A4721643B28}" destId="{6D59425C-AA95-4F51-88D8-1EC5BE8E5321}" srcOrd="4" destOrd="0" presId="urn:microsoft.com/office/officeart/2005/8/layout/vList5"/>
    <dgm:cxn modelId="{411BC7B7-CB6D-41B7-9947-C88ECD98041B}" type="presParOf" srcId="{6D59425C-AA95-4F51-88D8-1EC5BE8E5321}" destId="{C9CE2CC2-0F8B-40B9-9C1E-E03F2A7D7116}" srcOrd="0" destOrd="0" presId="urn:microsoft.com/office/officeart/2005/8/layout/vList5"/>
  </dgm:cxnLst>
  <dgm:bg>
    <a:solidFill>
      <a:srgbClr val="FFFF00"/>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793282-086C-419E-92C5-22E813D71EF4}"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D3B84C30-E595-43AE-83B8-BEE97175E4EE}">
      <dgm:prSet phldrT="[Text]"/>
      <dgm:spPr/>
      <dgm:t>
        <a:bodyPr/>
        <a:lstStyle/>
        <a:p>
          <a:r>
            <a:rPr lang="en-GB" dirty="0"/>
            <a:t>ANP MH Course Themes</a:t>
          </a:r>
        </a:p>
      </dgm:t>
    </dgm:pt>
    <dgm:pt modelId="{0E8BC478-82F8-46BB-A5AE-2C911C42FB54}" type="parTrans" cxnId="{A89A29DD-D714-4471-B956-80CDF4B3ACFA}">
      <dgm:prSet/>
      <dgm:spPr/>
      <dgm:t>
        <a:bodyPr/>
        <a:lstStyle/>
        <a:p>
          <a:endParaRPr lang="en-GB"/>
        </a:p>
      </dgm:t>
    </dgm:pt>
    <dgm:pt modelId="{DC57FBCD-EBE9-4BD4-9433-7030511695F3}" type="sibTrans" cxnId="{A89A29DD-D714-4471-B956-80CDF4B3ACFA}">
      <dgm:prSet/>
      <dgm:spPr/>
      <dgm:t>
        <a:bodyPr/>
        <a:lstStyle/>
        <a:p>
          <a:endParaRPr lang="en-GB"/>
        </a:p>
      </dgm:t>
    </dgm:pt>
    <dgm:pt modelId="{D46D5A3F-F726-401B-B91C-9E9A4D51B587}">
      <dgm:prSet phldrT="[Text]" custT="1"/>
      <dgm:spPr/>
      <dgm:t>
        <a:bodyPr/>
        <a:lstStyle/>
        <a:p>
          <a:r>
            <a:rPr lang="en-GB" sz="2000" dirty="0"/>
            <a:t>Clinical/Direct Practice</a:t>
          </a:r>
        </a:p>
      </dgm:t>
    </dgm:pt>
    <dgm:pt modelId="{667DEF9F-7474-4AC8-AD35-FD96CC043194}" type="parTrans" cxnId="{C7A6D8FF-5AD8-4229-A36F-3E24F4C9EAE4}">
      <dgm:prSet/>
      <dgm:spPr/>
      <dgm:t>
        <a:bodyPr/>
        <a:lstStyle/>
        <a:p>
          <a:endParaRPr lang="en-GB"/>
        </a:p>
      </dgm:t>
    </dgm:pt>
    <dgm:pt modelId="{8016F5E6-62C2-42B5-AD05-20E0B7B0B1AD}" type="sibTrans" cxnId="{C7A6D8FF-5AD8-4229-A36F-3E24F4C9EAE4}">
      <dgm:prSet/>
      <dgm:spPr/>
      <dgm:t>
        <a:bodyPr/>
        <a:lstStyle/>
        <a:p>
          <a:endParaRPr lang="en-GB"/>
        </a:p>
      </dgm:t>
    </dgm:pt>
    <dgm:pt modelId="{359CD03A-790F-4C07-BFF8-EB9C4DECEFB3}">
      <dgm:prSet phldrT="[Text]"/>
      <dgm:spPr/>
      <dgm:t>
        <a:bodyPr/>
        <a:lstStyle/>
        <a:p>
          <a:r>
            <a:rPr lang="en-GB" dirty="0"/>
            <a:t>Leadership</a:t>
          </a:r>
        </a:p>
      </dgm:t>
    </dgm:pt>
    <dgm:pt modelId="{72D8A58F-434D-4DC2-AC0A-E8F7B4470092}" type="parTrans" cxnId="{3C42E44F-E6F6-4025-B11E-7A28568EA27D}">
      <dgm:prSet/>
      <dgm:spPr/>
      <dgm:t>
        <a:bodyPr/>
        <a:lstStyle/>
        <a:p>
          <a:endParaRPr lang="en-GB"/>
        </a:p>
      </dgm:t>
    </dgm:pt>
    <dgm:pt modelId="{C6747A74-0F29-4D22-85B8-6BC65FF2063F}" type="sibTrans" cxnId="{3C42E44F-E6F6-4025-B11E-7A28568EA27D}">
      <dgm:prSet/>
      <dgm:spPr/>
      <dgm:t>
        <a:bodyPr/>
        <a:lstStyle/>
        <a:p>
          <a:endParaRPr lang="en-GB"/>
        </a:p>
      </dgm:t>
    </dgm:pt>
    <dgm:pt modelId="{87CEE85A-2A32-412E-B4C8-85F882E33309}">
      <dgm:prSet phldrT="[Text]"/>
      <dgm:spPr/>
      <dgm:t>
        <a:bodyPr/>
        <a:lstStyle/>
        <a:p>
          <a:r>
            <a:rPr lang="en-GB" dirty="0"/>
            <a:t>Improving Quality</a:t>
          </a:r>
        </a:p>
      </dgm:t>
    </dgm:pt>
    <dgm:pt modelId="{8467F1C0-27D2-46A6-A178-E71D8B1292EE}" type="parTrans" cxnId="{2C4FA6A2-2B2B-490A-A92E-F214A6C88959}">
      <dgm:prSet/>
      <dgm:spPr/>
      <dgm:t>
        <a:bodyPr/>
        <a:lstStyle/>
        <a:p>
          <a:endParaRPr lang="en-GB"/>
        </a:p>
      </dgm:t>
    </dgm:pt>
    <dgm:pt modelId="{F902D6C3-E675-44A3-930B-47FA8E2A6169}" type="sibTrans" cxnId="{2C4FA6A2-2B2B-490A-A92E-F214A6C88959}">
      <dgm:prSet/>
      <dgm:spPr/>
      <dgm:t>
        <a:bodyPr/>
        <a:lstStyle/>
        <a:p>
          <a:endParaRPr lang="en-GB"/>
        </a:p>
      </dgm:t>
    </dgm:pt>
    <dgm:pt modelId="{524254F2-DCBB-42DF-B28C-CCD89AC12AF6}">
      <dgm:prSet phldrT="[Text]"/>
      <dgm:spPr/>
      <dgm:t>
        <a:bodyPr/>
        <a:lstStyle/>
        <a:p>
          <a:r>
            <a:rPr lang="en-GB" dirty="0"/>
            <a:t>Developing Self and others</a:t>
          </a:r>
        </a:p>
      </dgm:t>
    </dgm:pt>
    <dgm:pt modelId="{7FED2A64-0BC6-46BD-ACE2-08851A08D25C}" type="parTrans" cxnId="{DA0A108B-5F01-4AAE-A2A1-3EECBD478E67}">
      <dgm:prSet/>
      <dgm:spPr/>
      <dgm:t>
        <a:bodyPr/>
        <a:lstStyle/>
        <a:p>
          <a:endParaRPr lang="en-GB"/>
        </a:p>
      </dgm:t>
    </dgm:pt>
    <dgm:pt modelId="{8A7FCAD2-2F7C-4BEC-AB4D-3EE185E05B4B}" type="sibTrans" cxnId="{DA0A108B-5F01-4AAE-A2A1-3EECBD478E67}">
      <dgm:prSet/>
      <dgm:spPr/>
      <dgm:t>
        <a:bodyPr/>
        <a:lstStyle/>
        <a:p>
          <a:endParaRPr lang="en-GB"/>
        </a:p>
      </dgm:t>
    </dgm:pt>
    <dgm:pt modelId="{81DD92A3-E2A3-4C97-AB71-0BA044FF4384}" type="pres">
      <dgm:prSet presAssocID="{2F793282-086C-419E-92C5-22E813D71EF4}" presName="Name0" presStyleCnt="0">
        <dgm:presLayoutVars>
          <dgm:chMax val="1"/>
          <dgm:dir/>
          <dgm:animLvl val="ctr"/>
          <dgm:resizeHandles val="exact"/>
        </dgm:presLayoutVars>
      </dgm:prSet>
      <dgm:spPr/>
    </dgm:pt>
    <dgm:pt modelId="{2611B25A-5D2F-4116-9BB4-098CDB5A6162}" type="pres">
      <dgm:prSet presAssocID="{D3B84C30-E595-43AE-83B8-BEE97175E4EE}" presName="centerShape" presStyleLbl="node0" presStyleIdx="0" presStyleCnt="1" custLinFactNeighborX="466" custLinFactNeighborY="-276"/>
      <dgm:spPr/>
    </dgm:pt>
    <dgm:pt modelId="{E7F24C4F-DDA9-4285-98BC-E5F89CABE7AA}" type="pres">
      <dgm:prSet presAssocID="{D46D5A3F-F726-401B-B91C-9E9A4D51B587}" presName="node" presStyleLbl="node1" presStyleIdx="0" presStyleCnt="4">
        <dgm:presLayoutVars>
          <dgm:bulletEnabled val="1"/>
        </dgm:presLayoutVars>
      </dgm:prSet>
      <dgm:spPr/>
    </dgm:pt>
    <dgm:pt modelId="{DB069850-CA66-49E2-9586-FA1573D45FE9}" type="pres">
      <dgm:prSet presAssocID="{D46D5A3F-F726-401B-B91C-9E9A4D51B587}" presName="dummy" presStyleCnt="0"/>
      <dgm:spPr/>
    </dgm:pt>
    <dgm:pt modelId="{0D055061-14E3-425E-B639-B5D57E6DECF5}" type="pres">
      <dgm:prSet presAssocID="{8016F5E6-62C2-42B5-AD05-20E0B7B0B1AD}" presName="sibTrans" presStyleLbl="sibTrans2D1" presStyleIdx="0" presStyleCnt="4" custLinFactNeighborX="1075" custLinFactNeighborY="-4297"/>
      <dgm:spPr/>
    </dgm:pt>
    <dgm:pt modelId="{87B0FB80-6F2B-43BA-9256-33EACA923D8C}" type="pres">
      <dgm:prSet presAssocID="{359CD03A-790F-4C07-BFF8-EB9C4DECEFB3}" presName="node" presStyleLbl="node1" presStyleIdx="1" presStyleCnt="4">
        <dgm:presLayoutVars>
          <dgm:bulletEnabled val="1"/>
        </dgm:presLayoutVars>
      </dgm:prSet>
      <dgm:spPr/>
    </dgm:pt>
    <dgm:pt modelId="{573DCB1A-5876-433D-BD93-03744E42DD76}" type="pres">
      <dgm:prSet presAssocID="{359CD03A-790F-4C07-BFF8-EB9C4DECEFB3}" presName="dummy" presStyleCnt="0"/>
      <dgm:spPr/>
    </dgm:pt>
    <dgm:pt modelId="{AA183788-2E19-4127-8257-54770D393140}" type="pres">
      <dgm:prSet presAssocID="{C6747A74-0F29-4D22-85B8-6BC65FF2063F}" presName="sibTrans" presStyleLbl="sibTrans2D1" presStyleIdx="1" presStyleCnt="4"/>
      <dgm:spPr/>
    </dgm:pt>
    <dgm:pt modelId="{B9E08393-4EE2-48F0-B475-913970C97251}" type="pres">
      <dgm:prSet presAssocID="{87CEE85A-2A32-412E-B4C8-85F882E33309}" presName="node" presStyleLbl="node1" presStyleIdx="2" presStyleCnt="4">
        <dgm:presLayoutVars>
          <dgm:bulletEnabled val="1"/>
        </dgm:presLayoutVars>
      </dgm:prSet>
      <dgm:spPr/>
    </dgm:pt>
    <dgm:pt modelId="{988A8835-BB9E-4500-A865-45DD83C8106F}" type="pres">
      <dgm:prSet presAssocID="{87CEE85A-2A32-412E-B4C8-85F882E33309}" presName="dummy" presStyleCnt="0"/>
      <dgm:spPr/>
    </dgm:pt>
    <dgm:pt modelId="{0F82F5E9-7494-4E6F-9235-029BDDF51842}" type="pres">
      <dgm:prSet presAssocID="{F902D6C3-E675-44A3-930B-47FA8E2A6169}" presName="sibTrans" presStyleLbl="sibTrans2D1" presStyleIdx="2" presStyleCnt="4"/>
      <dgm:spPr/>
    </dgm:pt>
    <dgm:pt modelId="{A37721FC-6F80-4753-9072-C0BECDA905DF}" type="pres">
      <dgm:prSet presAssocID="{524254F2-DCBB-42DF-B28C-CCD89AC12AF6}" presName="node" presStyleLbl="node1" presStyleIdx="3" presStyleCnt="4" custRadScaleRad="110539" custRadScaleInc="6357">
        <dgm:presLayoutVars>
          <dgm:bulletEnabled val="1"/>
        </dgm:presLayoutVars>
      </dgm:prSet>
      <dgm:spPr/>
    </dgm:pt>
    <dgm:pt modelId="{74F97384-947C-4895-B048-F91B090F9A9A}" type="pres">
      <dgm:prSet presAssocID="{524254F2-DCBB-42DF-B28C-CCD89AC12AF6}" presName="dummy" presStyleCnt="0"/>
      <dgm:spPr/>
    </dgm:pt>
    <dgm:pt modelId="{58D6A266-B72A-44D6-82DA-CA2917002B4C}" type="pres">
      <dgm:prSet presAssocID="{8A7FCAD2-2F7C-4BEC-AB4D-3EE185E05B4B}" presName="sibTrans" presStyleLbl="sibTrans2D1" presStyleIdx="3" presStyleCnt="4" custScaleX="96938" custScaleY="113481"/>
      <dgm:spPr/>
    </dgm:pt>
  </dgm:ptLst>
  <dgm:cxnLst>
    <dgm:cxn modelId="{7AAAF50B-EEB9-490F-87A1-E300FB2D82F9}" type="presOf" srcId="{2F793282-086C-419E-92C5-22E813D71EF4}" destId="{81DD92A3-E2A3-4C97-AB71-0BA044FF4384}" srcOrd="0" destOrd="0" presId="urn:microsoft.com/office/officeart/2005/8/layout/radial6"/>
    <dgm:cxn modelId="{CAB9CC1E-1812-4208-80B0-8AD0EC302959}" type="presOf" srcId="{D3B84C30-E595-43AE-83B8-BEE97175E4EE}" destId="{2611B25A-5D2F-4116-9BB4-098CDB5A6162}" srcOrd="0" destOrd="0" presId="urn:microsoft.com/office/officeart/2005/8/layout/radial6"/>
    <dgm:cxn modelId="{E1DB8228-E5E5-48AD-8C7C-6696B4C9100A}" type="presOf" srcId="{524254F2-DCBB-42DF-B28C-CCD89AC12AF6}" destId="{A37721FC-6F80-4753-9072-C0BECDA905DF}" srcOrd="0" destOrd="0" presId="urn:microsoft.com/office/officeart/2005/8/layout/radial6"/>
    <dgm:cxn modelId="{3C42E44F-E6F6-4025-B11E-7A28568EA27D}" srcId="{D3B84C30-E595-43AE-83B8-BEE97175E4EE}" destId="{359CD03A-790F-4C07-BFF8-EB9C4DECEFB3}" srcOrd="1" destOrd="0" parTransId="{72D8A58F-434D-4DC2-AC0A-E8F7B4470092}" sibTransId="{C6747A74-0F29-4D22-85B8-6BC65FF2063F}"/>
    <dgm:cxn modelId="{03CB2776-C327-406F-9C6E-6302FFE78D03}" type="presOf" srcId="{359CD03A-790F-4C07-BFF8-EB9C4DECEFB3}" destId="{87B0FB80-6F2B-43BA-9256-33EACA923D8C}" srcOrd="0" destOrd="0" presId="urn:microsoft.com/office/officeart/2005/8/layout/radial6"/>
    <dgm:cxn modelId="{DA0A108B-5F01-4AAE-A2A1-3EECBD478E67}" srcId="{D3B84C30-E595-43AE-83B8-BEE97175E4EE}" destId="{524254F2-DCBB-42DF-B28C-CCD89AC12AF6}" srcOrd="3" destOrd="0" parTransId="{7FED2A64-0BC6-46BD-ACE2-08851A08D25C}" sibTransId="{8A7FCAD2-2F7C-4BEC-AB4D-3EE185E05B4B}"/>
    <dgm:cxn modelId="{2C4FA6A2-2B2B-490A-A92E-F214A6C88959}" srcId="{D3B84C30-E595-43AE-83B8-BEE97175E4EE}" destId="{87CEE85A-2A32-412E-B4C8-85F882E33309}" srcOrd="2" destOrd="0" parTransId="{8467F1C0-27D2-46A6-A178-E71D8B1292EE}" sibTransId="{F902D6C3-E675-44A3-930B-47FA8E2A6169}"/>
    <dgm:cxn modelId="{28E6D8AF-A792-4A01-806D-1609A427644D}" type="presOf" srcId="{8016F5E6-62C2-42B5-AD05-20E0B7B0B1AD}" destId="{0D055061-14E3-425E-B639-B5D57E6DECF5}" srcOrd="0" destOrd="0" presId="urn:microsoft.com/office/officeart/2005/8/layout/radial6"/>
    <dgm:cxn modelId="{20DE6BC2-4939-4812-BECA-0436F32C333B}" type="presOf" srcId="{87CEE85A-2A32-412E-B4C8-85F882E33309}" destId="{B9E08393-4EE2-48F0-B475-913970C97251}" srcOrd="0" destOrd="0" presId="urn:microsoft.com/office/officeart/2005/8/layout/radial6"/>
    <dgm:cxn modelId="{675CA4C8-E847-4D19-8B57-605C0E6BD984}" type="presOf" srcId="{8A7FCAD2-2F7C-4BEC-AB4D-3EE185E05B4B}" destId="{58D6A266-B72A-44D6-82DA-CA2917002B4C}" srcOrd="0" destOrd="0" presId="urn:microsoft.com/office/officeart/2005/8/layout/radial6"/>
    <dgm:cxn modelId="{D46258D3-FC75-458A-BF07-F71BF5BAD80A}" type="presOf" srcId="{D46D5A3F-F726-401B-B91C-9E9A4D51B587}" destId="{E7F24C4F-DDA9-4285-98BC-E5F89CABE7AA}" srcOrd="0" destOrd="0" presId="urn:microsoft.com/office/officeart/2005/8/layout/radial6"/>
    <dgm:cxn modelId="{A89A29DD-D714-4471-B956-80CDF4B3ACFA}" srcId="{2F793282-086C-419E-92C5-22E813D71EF4}" destId="{D3B84C30-E595-43AE-83B8-BEE97175E4EE}" srcOrd="0" destOrd="0" parTransId="{0E8BC478-82F8-46BB-A5AE-2C911C42FB54}" sibTransId="{DC57FBCD-EBE9-4BD4-9433-7030511695F3}"/>
    <dgm:cxn modelId="{DC424DEF-78FD-4B82-977E-B8A6486187D1}" type="presOf" srcId="{C6747A74-0F29-4D22-85B8-6BC65FF2063F}" destId="{AA183788-2E19-4127-8257-54770D393140}" srcOrd="0" destOrd="0" presId="urn:microsoft.com/office/officeart/2005/8/layout/radial6"/>
    <dgm:cxn modelId="{9CA039FC-3265-40EF-A418-D31C92AC6A41}" type="presOf" srcId="{F902D6C3-E675-44A3-930B-47FA8E2A6169}" destId="{0F82F5E9-7494-4E6F-9235-029BDDF51842}" srcOrd="0" destOrd="0" presId="urn:microsoft.com/office/officeart/2005/8/layout/radial6"/>
    <dgm:cxn modelId="{C7A6D8FF-5AD8-4229-A36F-3E24F4C9EAE4}" srcId="{D3B84C30-E595-43AE-83B8-BEE97175E4EE}" destId="{D46D5A3F-F726-401B-B91C-9E9A4D51B587}" srcOrd="0" destOrd="0" parTransId="{667DEF9F-7474-4AC8-AD35-FD96CC043194}" sibTransId="{8016F5E6-62C2-42B5-AD05-20E0B7B0B1AD}"/>
    <dgm:cxn modelId="{467CC8CE-4268-4A1D-A9E4-1E2B5E63A38A}" type="presParOf" srcId="{81DD92A3-E2A3-4C97-AB71-0BA044FF4384}" destId="{2611B25A-5D2F-4116-9BB4-098CDB5A6162}" srcOrd="0" destOrd="0" presId="urn:microsoft.com/office/officeart/2005/8/layout/radial6"/>
    <dgm:cxn modelId="{AB5A0F05-5734-4611-85B2-D6A0BD8AC3C4}" type="presParOf" srcId="{81DD92A3-E2A3-4C97-AB71-0BA044FF4384}" destId="{E7F24C4F-DDA9-4285-98BC-E5F89CABE7AA}" srcOrd="1" destOrd="0" presId="urn:microsoft.com/office/officeart/2005/8/layout/radial6"/>
    <dgm:cxn modelId="{20FC0DE4-AD5A-4A5C-B799-B3ECCE4C00AC}" type="presParOf" srcId="{81DD92A3-E2A3-4C97-AB71-0BA044FF4384}" destId="{DB069850-CA66-49E2-9586-FA1573D45FE9}" srcOrd="2" destOrd="0" presId="urn:microsoft.com/office/officeart/2005/8/layout/radial6"/>
    <dgm:cxn modelId="{4CA4D8CB-B012-4D5F-AE29-364F052943D3}" type="presParOf" srcId="{81DD92A3-E2A3-4C97-AB71-0BA044FF4384}" destId="{0D055061-14E3-425E-B639-B5D57E6DECF5}" srcOrd="3" destOrd="0" presId="urn:microsoft.com/office/officeart/2005/8/layout/radial6"/>
    <dgm:cxn modelId="{A3111A3E-D002-409D-A4B6-DFBAA6C0E974}" type="presParOf" srcId="{81DD92A3-E2A3-4C97-AB71-0BA044FF4384}" destId="{87B0FB80-6F2B-43BA-9256-33EACA923D8C}" srcOrd="4" destOrd="0" presId="urn:microsoft.com/office/officeart/2005/8/layout/radial6"/>
    <dgm:cxn modelId="{34816612-C632-4142-94C4-4C8182431DCA}" type="presParOf" srcId="{81DD92A3-E2A3-4C97-AB71-0BA044FF4384}" destId="{573DCB1A-5876-433D-BD93-03744E42DD76}" srcOrd="5" destOrd="0" presId="urn:microsoft.com/office/officeart/2005/8/layout/radial6"/>
    <dgm:cxn modelId="{B692E23E-9B3A-4803-BD7F-EBA22AC9B5AC}" type="presParOf" srcId="{81DD92A3-E2A3-4C97-AB71-0BA044FF4384}" destId="{AA183788-2E19-4127-8257-54770D393140}" srcOrd="6" destOrd="0" presId="urn:microsoft.com/office/officeart/2005/8/layout/radial6"/>
    <dgm:cxn modelId="{06346F86-EA90-4079-B5B5-F5C5368B0A48}" type="presParOf" srcId="{81DD92A3-E2A3-4C97-AB71-0BA044FF4384}" destId="{B9E08393-4EE2-48F0-B475-913970C97251}" srcOrd="7" destOrd="0" presId="urn:microsoft.com/office/officeart/2005/8/layout/radial6"/>
    <dgm:cxn modelId="{682279FF-0253-46C1-943F-81415D0599B5}" type="presParOf" srcId="{81DD92A3-E2A3-4C97-AB71-0BA044FF4384}" destId="{988A8835-BB9E-4500-A865-45DD83C8106F}" srcOrd="8" destOrd="0" presId="urn:microsoft.com/office/officeart/2005/8/layout/radial6"/>
    <dgm:cxn modelId="{33D8830D-111A-4FA6-B814-D9290F027A95}" type="presParOf" srcId="{81DD92A3-E2A3-4C97-AB71-0BA044FF4384}" destId="{0F82F5E9-7494-4E6F-9235-029BDDF51842}" srcOrd="9" destOrd="0" presId="urn:microsoft.com/office/officeart/2005/8/layout/radial6"/>
    <dgm:cxn modelId="{AE064EE3-2F10-451D-A6F0-85CA5024FA03}" type="presParOf" srcId="{81DD92A3-E2A3-4C97-AB71-0BA044FF4384}" destId="{A37721FC-6F80-4753-9072-C0BECDA905DF}" srcOrd="10" destOrd="0" presId="urn:microsoft.com/office/officeart/2005/8/layout/radial6"/>
    <dgm:cxn modelId="{B5D26AB9-9FE2-44D3-9BE2-5181C2834A32}" type="presParOf" srcId="{81DD92A3-E2A3-4C97-AB71-0BA044FF4384}" destId="{74F97384-947C-4895-B048-F91B090F9A9A}" srcOrd="11" destOrd="0" presId="urn:microsoft.com/office/officeart/2005/8/layout/radial6"/>
    <dgm:cxn modelId="{EEC93E0A-90AD-49E9-8D76-72F237259E8A}" type="presParOf" srcId="{81DD92A3-E2A3-4C97-AB71-0BA044FF4384}" destId="{58D6A266-B72A-44D6-82DA-CA2917002B4C}" srcOrd="12" destOrd="0" presId="urn:microsoft.com/office/officeart/2005/8/layout/radial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A324FE-A7EC-4048-AF7D-8412ED0A2652}"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en-GB"/>
        </a:p>
      </dgm:t>
    </dgm:pt>
    <dgm:pt modelId="{B000907D-22D5-4873-AEF7-036C26566275}">
      <dgm:prSet custT="1"/>
      <dgm:spPr/>
      <dgm:t>
        <a:bodyPr/>
        <a:lstStyle/>
        <a:p>
          <a:pPr rtl="0"/>
          <a:r>
            <a:rPr lang="en-GB" sz="3600" dirty="0"/>
            <a:t>Advanced Nurse Practice in mental health now has a platform for consideration in workforce development, through the establishment of this course. We are already beginning to gather evidence/measure the impact of this role, through our student and patient experience: looking at  promotion into leadership roles, nurse led clinics’ difference in patent outcomes, particularly in physical health and submissions for publication.</a:t>
          </a:r>
        </a:p>
      </dgm:t>
    </dgm:pt>
    <dgm:pt modelId="{7E5CDE5B-DA75-49A3-9EA1-BEED48FE6082}" type="parTrans" cxnId="{5700EFBA-DD04-40D2-AEC6-23FE748BD7DA}">
      <dgm:prSet/>
      <dgm:spPr/>
      <dgm:t>
        <a:bodyPr/>
        <a:lstStyle/>
        <a:p>
          <a:endParaRPr lang="en-GB"/>
        </a:p>
      </dgm:t>
    </dgm:pt>
    <dgm:pt modelId="{6209ED01-47BF-4259-9143-C3692DF802AB}" type="sibTrans" cxnId="{5700EFBA-DD04-40D2-AEC6-23FE748BD7DA}">
      <dgm:prSet/>
      <dgm:spPr/>
      <dgm:t>
        <a:bodyPr/>
        <a:lstStyle/>
        <a:p>
          <a:endParaRPr lang="en-GB"/>
        </a:p>
      </dgm:t>
    </dgm:pt>
    <dgm:pt modelId="{51E2DDBE-68C7-4CEC-B5A2-2A17035A008E}" type="pres">
      <dgm:prSet presAssocID="{D7A324FE-A7EC-4048-AF7D-8412ED0A2652}" presName="Name0" presStyleCnt="0">
        <dgm:presLayoutVars>
          <dgm:dir/>
          <dgm:resizeHandles val="exact"/>
        </dgm:presLayoutVars>
      </dgm:prSet>
      <dgm:spPr/>
    </dgm:pt>
    <dgm:pt modelId="{385D3B7B-1247-458B-A857-B7EED035F0EE}" type="pres">
      <dgm:prSet presAssocID="{D7A324FE-A7EC-4048-AF7D-8412ED0A2652}" presName="fgShape" presStyleLbl="fgShp" presStyleIdx="0" presStyleCnt="1"/>
      <dgm:spPr/>
    </dgm:pt>
    <dgm:pt modelId="{4A1D359A-449D-4DEB-B2F8-6A485F1ACC08}" type="pres">
      <dgm:prSet presAssocID="{D7A324FE-A7EC-4048-AF7D-8412ED0A2652}" presName="linComp" presStyleCnt="0"/>
      <dgm:spPr/>
    </dgm:pt>
    <dgm:pt modelId="{C787925D-14ED-4B65-8C97-AB0FE339C089}" type="pres">
      <dgm:prSet presAssocID="{B000907D-22D5-4873-AEF7-036C26566275}" presName="compNode" presStyleCnt="0"/>
      <dgm:spPr/>
    </dgm:pt>
    <dgm:pt modelId="{3B8A4294-3112-4C28-AEBF-BBCBA9DBD8C0}" type="pres">
      <dgm:prSet presAssocID="{B000907D-22D5-4873-AEF7-036C26566275}" presName="bkgdShape" presStyleLbl="node1" presStyleIdx="0" presStyleCnt="1" custLinFactNeighborX="-3276" custLinFactNeighborY="11115"/>
      <dgm:spPr/>
    </dgm:pt>
    <dgm:pt modelId="{EDD293F5-96A8-4881-9E8F-B56957BA9C16}" type="pres">
      <dgm:prSet presAssocID="{B000907D-22D5-4873-AEF7-036C26566275}" presName="nodeTx" presStyleLbl="node1" presStyleIdx="0" presStyleCnt="1">
        <dgm:presLayoutVars>
          <dgm:bulletEnabled val="1"/>
        </dgm:presLayoutVars>
      </dgm:prSet>
      <dgm:spPr/>
    </dgm:pt>
    <dgm:pt modelId="{150CBFD2-333C-4B14-8187-0E54CCA28080}" type="pres">
      <dgm:prSet presAssocID="{B000907D-22D5-4873-AEF7-036C26566275}" presName="invisiNode" presStyleLbl="node1" presStyleIdx="0" presStyleCnt="1"/>
      <dgm:spPr/>
    </dgm:pt>
    <dgm:pt modelId="{BAEFFD85-0023-4BA5-A760-941D7BE53AD3}" type="pres">
      <dgm:prSet presAssocID="{B000907D-22D5-4873-AEF7-036C26566275}" presName="imagNode" presStyleLbl="fgImgPlace1" presStyleIdx="0" presStyleCnt="1" custLinFactNeighborX="0" custLinFactNeighborY="-5558"/>
      <dgm:spPr/>
    </dgm:pt>
  </dgm:ptLst>
  <dgm:cxnLst>
    <dgm:cxn modelId="{5700EFBA-DD04-40D2-AEC6-23FE748BD7DA}" srcId="{D7A324FE-A7EC-4048-AF7D-8412ED0A2652}" destId="{B000907D-22D5-4873-AEF7-036C26566275}" srcOrd="0" destOrd="0" parTransId="{7E5CDE5B-DA75-49A3-9EA1-BEED48FE6082}" sibTransId="{6209ED01-47BF-4259-9143-C3692DF802AB}"/>
    <dgm:cxn modelId="{58091CC8-F56C-4A72-8364-72A9CAA0EE32}" type="presOf" srcId="{B000907D-22D5-4873-AEF7-036C26566275}" destId="{3B8A4294-3112-4C28-AEBF-BBCBA9DBD8C0}" srcOrd="0" destOrd="0" presId="urn:microsoft.com/office/officeart/2005/8/layout/hList7"/>
    <dgm:cxn modelId="{4D0D18CE-92ED-47D1-94AB-DDABA23A5D46}" type="presOf" srcId="{B000907D-22D5-4873-AEF7-036C26566275}" destId="{EDD293F5-96A8-4881-9E8F-B56957BA9C16}" srcOrd="1" destOrd="0" presId="urn:microsoft.com/office/officeart/2005/8/layout/hList7"/>
    <dgm:cxn modelId="{8C53CEEB-B119-40E9-9698-33B2C15D885F}" type="presOf" srcId="{D7A324FE-A7EC-4048-AF7D-8412ED0A2652}" destId="{51E2DDBE-68C7-4CEC-B5A2-2A17035A008E}" srcOrd="0" destOrd="0" presId="urn:microsoft.com/office/officeart/2005/8/layout/hList7"/>
    <dgm:cxn modelId="{CC615269-3950-40A4-95F9-C8B20B7E8452}" type="presParOf" srcId="{51E2DDBE-68C7-4CEC-B5A2-2A17035A008E}" destId="{385D3B7B-1247-458B-A857-B7EED035F0EE}" srcOrd="0" destOrd="0" presId="urn:microsoft.com/office/officeart/2005/8/layout/hList7"/>
    <dgm:cxn modelId="{088A7B04-0E3A-46B5-AA28-3492A1FBD016}" type="presParOf" srcId="{51E2DDBE-68C7-4CEC-B5A2-2A17035A008E}" destId="{4A1D359A-449D-4DEB-B2F8-6A485F1ACC08}" srcOrd="1" destOrd="0" presId="urn:microsoft.com/office/officeart/2005/8/layout/hList7"/>
    <dgm:cxn modelId="{8200931C-AEEB-460B-BCCF-F8BFDF6C681D}" type="presParOf" srcId="{4A1D359A-449D-4DEB-B2F8-6A485F1ACC08}" destId="{C787925D-14ED-4B65-8C97-AB0FE339C089}" srcOrd="0" destOrd="0" presId="urn:microsoft.com/office/officeart/2005/8/layout/hList7"/>
    <dgm:cxn modelId="{A42509E6-C013-4AFB-97DD-1925AF5ED155}" type="presParOf" srcId="{C787925D-14ED-4B65-8C97-AB0FE339C089}" destId="{3B8A4294-3112-4C28-AEBF-BBCBA9DBD8C0}" srcOrd="0" destOrd="0" presId="urn:microsoft.com/office/officeart/2005/8/layout/hList7"/>
    <dgm:cxn modelId="{20387D8D-EBDF-4C6C-9E0A-4DE1A4E1F7FF}" type="presParOf" srcId="{C787925D-14ED-4B65-8C97-AB0FE339C089}" destId="{EDD293F5-96A8-4881-9E8F-B56957BA9C16}" srcOrd="1" destOrd="0" presId="urn:microsoft.com/office/officeart/2005/8/layout/hList7"/>
    <dgm:cxn modelId="{B99797D3-1B40-4911-97B3-29013F2BE2CE}" type="presParOf" srcId="{C787925D-14ED-4B65-8C97-AB0FE339C089}" destId="{150CBFD2-333C-4B14-8187-0E54CCA28080}" srcOrd="2" destOrd="0" presId="urn:microsoft.com/office/officeart/2005/8/layout/hList7"/>
    <dgm:cxn modelId="{EEE5ED77-E71C-4414-A918-1ACA5A4FD27F}" type="presParOf" srcId="{C787925D-14ED-4B65-8C97-AB0FE339C089}" destId="{BAEFFD85-0023-4BA5-A760-941D7BE53AD3}" srcOrd="3" destOrd="0" presId="urn:microsoft.com/office/officeart/2005/8/layout/hList7"/>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84B8F95-42A9-4F0C-9C90-3602686F23F2}"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GB"/>
        </a:p>
      </dgm:t>
    </dgm:pt>
    <dgm:pt modelId="{CD547C0E-2811-437D-91AC-A8C7994135D9}">
      <dgm:prSet phldrT="[Text]"/>
      <dgm:spPr/>
      <dgm:t>
        <a:bodyPr/>
        <a:lstStyle/>
        <a:p>
          <a:r>
            <a:rPr lang="en-GB" dirty="0"/>
            <a:t>Future</a:t>
          </a:r>
        </a:p>
      </dgm:t>
    </dgm:pt>
    <dgm:pt modelId="{FCB44B72-ABDB-4021-81C5-E735EDEF6BD1}" type="parTrans" cxnId="{D1DFD5D8-4959-4383-AC27-D75BEB6FC79B}">
      <dgm:prSet/>
      <dgm:spPr/>
      <dgm:t>
        <a:bodyPr/>
        <a:lstStyle/>
        <a:p>
          <a:endParaRPr lang="en-GB"/>
        </a:p>
      </dgm:t>
    </dgm:pt>
    <dgm:pt modelId="{0CB2ED15-6F26-49EC-8946-2F6DF6A5B5EC}" type="sibTrans" cxnId="{D1DFD5D8-4959-4383-AC27-D75BEB6FC79B}">
      <dgm:prSet/>
      <dgm:spPr/>
      <dgm:t>
        <a:bodyPr/>
        <a:lstStyle/>
        <a:p>
          <a:endParaRPr lang="en-GB"/>
        </a:p>
      </dgm:t>
    </dgm:pt>
    <dgm:pt modelId="{9DF9B36E-8345-46AA-B133-2F5D4046B254}">
      <dgm:prSet phldrT="[Text]"/>
      <dgm:spPr/>
      <dgm:t>
        <a:bodyPr/>
        <a:lstStyle/>
        <a:p>
          <a:r>
            <a:rPr lang="en-GB" dirty="0"/>
            <a:t>Workforce Development; capabilities and competence in the changing health economy</a:t>
          </a:r>
        </a:p>
      </dgm:t>
    </dgm:pt>
    <dgm:pt modelId="{32D892C3-8B33-46EB-AD83-86D2F7841640}" type="parTrans" cxnId="{CC9471DF-D651-4AB8-A75A-4256683555C1}">
      <dgm:prSet/>
      <dgm:spPr/>
      <dgm:t>
        <a:bodyPr/>
        <a:lstStyle/>
        <a:p>
          <a:endParaRPr lang="en-GB"/>
        </a:p>
      </dgm:t>
    </dgm:pt>
    <dgm:pt modelId="{C2622828-9294-43DF-B8F5-09F5FA22B51D}" type="sibTrans" cxnId="{CC9471DF-D651-4AB8-A75A-4256683555C1}">
      <dgm:prSet/>
      <dgm:spPr/>
      <dgm:t>
        <a:bodyPr/>
        <a:lstStyle/>
        <a:p>
          <a:endParaRPr lang="en-GB"/>
        </a:p>
      </dgm:t>
    </dgm:pt>
    <dgm:pt modelId="{6175C0CC-5C97-4515-BEC6-4F3F9499ABC5}">
      <dgm:prSet phldrT="[Text]"/>
      <dgm:spPr/>
      <dgm:t>
        <a:bodyPr/>
        <a:lstStyle/>
        <a:p>
          <a:r>
            <a:rPr lang="en-GB" dirty="0"/>
            <a:t>Increased Professional Standing</a:t>
          </a:r>
        </a:p>
      </dgm:t>
    </dgm:pt>
    <dgm:pt modelId="{CA350A4D-B44B-4BB8-B5AE-A19B23BDD971}" type="parTrans" cxnId="{4DDADDA5-3E4A-46D6-AB68-5D1E2DAC6524}">
      <dgm:prSet/>
      <dgm:spPr/>
      <dgm:t>
        <a:bodyPr/>
        <a:lstStyle/>
        <a:p>
          <a:endParaRPr lang="en-GB"/>
        </a:p>
      </dgm:t>
    </dgm:pt>
    <dgm:pt modelId="{C302B98A-DC55-4A06-9E1A-5C8FDE640CC0}" type="sibTrans" cxnId="{4DDADDA5-3E4A-46D6-AB68-5D1E2DAC6524}">
      <dgm:prSet/>
      <dgm:spPr/>
      <dgm:t>
        <a:bodyPr/>
        <a:lstStyle/>
        <a:p>
          <a:endParaRPr lang="en-GB"/>
        </a:p>
      </dgm:t>
    </dgm:pt>
    <dgm:pt modelId="{5B148143-91E1-41F5-8369-035C362B6261}">
      <dgm:prSet phldrT="[Text]"/>
      <dgm:spPr/>
      <dgm:t>
        <a:bodyPr/>
        <a:lstStyle/>
        <a:p>
          <a:r>
            <a:rPr lang="en-GB" dirty="0"/>
            <a:t>Research</a:t>
          </a:r>
        </a:p>
      </dgm:t>
    </dgm:pt>
    <dgm:pt modelId="{FF2005CA-582F-4D57-B39B-9AAB9BB86230}" type="parTrans" cxnId="{7868FE08-0596-482D-96F6-E5D03CEDDF1D}">
      <dgm:prSet/>
      <dgm:spPr/>
      <dgm:t>
        <a:bodyPr/>
        <a:lstStyle/>
        <a:p>
          <a:endParaRPr lang="en-GB"/>
        </a:p>
      </dgm:t>
    </dgm:pt>
    <dgm:pt modelId="{1F6D2ED9-7484-4D63-8924-84266C5DBC4B}" type="sibTrans" cxnId="{7868FE08-0596-482D-96F6-E5D03CEDDF1D}">
      <dgm:prSet/>
      <dgm:spPr/>
      <dgm:t>
        <a:bodyPr/>
        <a:lstStyle/>
        <a:p>
          <a:endParaRPr lang="en-GB"/>
        </a:p>
      </dgm:t>
    </dgm:pt>
    <dgm:pt modelId="{F347C2AA-8EBC-4CC4-85CA-715210091044}">
      <dgm:prSet phldrT="[Text]"/>
      <dgm:spPr/>
      <dgm:t>
        <a:bodyPr/>
        <a:lstStyle/>
        <a:p>
          <a:r>
            <a:rPr lang="en-GB" dirty="0"/>
            <a:t>Evidence based Practice</a:t>
          </a:r>
        </a:p>
      </dgm:t>
    </dgm:pt>
    <dgm:pt modelId="{C0CBAF1A-EEC4-43D7-8F9E-C1C74EAEA833}" type="parTrans" cxnId="{E2B83845-43F6-4C6A-88AC-F412A3837C1D}">
      <dgm:prSet/>
      <dgm:spPr/>
      <dgm:t>
        <a:bodyPr/>
        <a:lstStyle/>
        <a:p>
          <a:endParaRPr lang="en-GB"/>
        </a:p>
      </dgm:t>
    </dgm:pt>
    <dgm:pt modelId="{AB608390-A21A-4DCF-8F32-7B7BD4DFA58B}" type="sibTrans" cxnId="{E2B83845-43F6-4C6A-88AC-F412A3837C1D}">
      <dgm:prSet/>
      <dgm:spPr/>
      <dgm:t>
        <a:bodyPr/>
        <a:lstStyle/>
        <a:p>
          <a:endParaRPr lang="en-GB"/>
        </a:p>
      </dgm:t>
    </dgm:pt>
    <dgm:pt modelId="{23AF1A41-59C5-4D8C-8932-4EBBF20186A3}">
      <dgm:prSet phldrT="[Text]"/>
      <dgm:spPr/>
      <dgm:t>
        <a:bodyPr/>
        <a:lstStyle/>
        <a:p>
          <a:r>
            <a:rPr lang="en-GB" dirty="0"/>
            <a:t>Real World Impact</a:t>
          </a:r>
        </a:p>
      </dgm:t>
    </dgm:pt>
    <dgm:pt modelId="{B51ADDEF-6457-49CE-A30B-91E81FE350DC}" type="parTrans" cxnId="{16F0A51B-D9EF-4B6A-8853-2FD40EA1D74E}">
      <dgm:prSet/>
      <dgm:spPr/>
      <dgm:t>
        <a:bodyPr/>
        <a:lstStyle/>
        <a:p>
          <a:endParaRPr lang="en-GB"/>
        </a:p>
      </dgm:t>
    </dgm:pt>
    <dgm:pt modelId="{560C6CC5-CB16-4AE6-B390-A2D122F10F56}" type="sibTrans" cxnId="{16F0A51B-D9EF-4B6A-8853-2FD40EA1D74E}">
      <dgm:prSet/>
      <dgm:spPr/>
      <dgm:t>
        <a:bodyPr/>
        <a:lstStyle/>
        <a:p>
          <a:endParaRPr lang="en-GB"/>
        </a:p>
      </dgm:t>
    </dgm:pt>
    <dgm:pt modelId="{4F4F31E9-9FAA-47AC-B72C-2A0845B98A52}">
      <dgm:prSet phldrT="[Text]"/>
      <dgm:spPr/>
      <dgm:t>
        <a:bodyPr/>
        <a:lstStyle/>
        <a:p>
          <a:r>
            <a:rPr lang="en-GB" dirty="0"/>
            <a:t>Co-production</a:t>
          </a:r>
        </a:p>
      </dgm:t>
    </dgm:pt>
    <dgm:pt modelId="{A109A4C3-BDEC-411D-98FC-28E5DD2583A8}" type="parTrans" cxnId="{934D07B4-8871-4342-B8FA-31C69BBD064D}">
      <dgm:prSet/>
      <dgm:spPr/>
      <dgm:t>
        <a:bodyPr/>
        <a:lstStyle/>
        <a:p>
          <a:endParaRPr lang="en-GB"/>
        </a:p>
      </dgm:t>
    </dgm:pt>
    <dgm:pt modelId="{08DEA8BD-8F64-46F3-9BEA-0A27B605125E}" type="sibTrans" cxnId="{934D07B4-8871-4342-B8FA-31C69BBD064D}">
      <dgm:prSet/>
      <dgm:spPr/>
      <dgm:t>
        <a:bodyPr/>
        <a:lstStyle/>
        <a:p>
          <a:endParaRPr lang="en-GB"/>
        </a:p>
      </dgm:t>
    </dgm:pt>
    <dgm:pt modelId="{1B4D0329-75D7-4940-B5B0-576195C0F05F}">
      <dgm:prSet phldrT="[Text]"/>
      <dgm:spPr/>
      <dgm:t>
        <a:bodyPr/>
        <a:lstStyle/>
        <a:p>
          <a:r>
            <a:rPr lang="en-GB" dirty="0"/>
            <a:t>Autonomous Advanced Practice</a:t>
          </a:r>
        </a:p>
      </dgm:t>
    </dgm:pt>
    <dgm:pt modelId="{7E269066-92D7-4D5A-89EB-915B3152E0A8}" type="parTrans" cxnId="{078719F9-D91D-44E8-A854-CF94AB3E9207}">
      <dgm:prSet/>
      <dgm:spPr/>
      <dgm:t>
        <a:bodyPr/>
        <a:lstStyle/>
        <a:p>
          <a:endParaRPr lang="en-US"/>
        </a:p>
      </dgm:t>
    </dgm:pt>
    <dgm:pt modelId="{FD8FE383-0606-4AD2-8626-2787D265976B}" type="sibTrans" cxnId="{078719F9-D91D-44E8-A854-CF94AB3E9207}">
      <dgm:prSet/>
      <dgm:spPr/>
      <dgm:t>
        <a:bodyPr/>
        <a:lstStyle/>
        <a:p>
          <a:endParaRPr lang="en-US"/>
        </a:p>
      </dgm:t>
    </dgm:pt>
    <dgm:pt modelId="{4D740BB4-55FE-40BB-A64B-1614F571D0B5}">
      <dgm:prSet phldrT="[Text]"/>
      <dgm:spPr/>
      <dgm:t>
        <a:bodyPr/>
        <a:lstStyle/>
        <a:p>
          <a:r>
            <a:rPr lang="en-GB" dirty="0"/>
            <a:t>Clinical and Quality Improvement</a:t>
          </a:r>
        </a:p>
      </dgm:t>
    </dgm:pt>
    <dgm:pt modelId="{706C7EBD-8258-4999-8C7A-B5ED9CFE506B}" type="parTrans" cxnId="{08066F91-3005-436A-A297-D991BD80B852}">
      <dgm:prSet/>
      <dgm:spPr/>
      <dgm:t>
        <a:bodyPr/>
        <a:lstStyle/>
        <a:p>
          <a:endParaRPr lang="en-US"/>
        </a:p>
      </dgm:t>
    </dgm:pt>
    <dgm:pt modelId="{C891EACA-063F-47DB-AA52-36F839DDB9E8}" type="sibTrans" cxnId="{08066F91-3005-436A-A297-D991BD80B852}">
      <dgm:prSet/>
      <dgm:spPr/>
      <dgm:t>
        <a:bodyPr/>
        <a:lstStyle/>
        <a:p>
          <a:endParaRPr lang="en-US"/>
        </a:p>
      </dgm:t>
    </dgm:pt>
    <dgm:pt modelId="{22867B88-289C-41E6-A1CD-1E89C92AFB9B}">
      <dgm:prSet phldrT="[Text]"/>
      <dgm:spPr/>
      <dgm:t>
        <a:bodyPr/>
        <a:lstStyle/>
        <a:p>
          <a:endParaRPr lang="en-GB" dirty="0"/>
        </a:p>
      </dgm:t>
    </dgm:pt>
    <dgm:pt modelId="{DAE57A11-3D4B-4FD9-B6C3-8464487481A8}" type="parTrans" cxnId="{B31ED6B8-2714-4F60-B1DB-C430E1AD277D}">
      <dgm:prSet/>
      <dgm:spPr/>
      <dgm:t>
        <a:bodyPr/>
        <a:lstStyle/>
        <a:p>
          <a:endParaRPr lang="en-US"/>
        </a:p>
      </dgm:t>
    </dgm:pt>
    <dgm:pt modelId="{F9CF2975-65A8-471F-90CC-B7C114C4A338}" type="sibTrans" cxnId="{B31ED6B8-2714-4F60-B1DB-C430E1AD277D}">
      <dgm:prSet/>
      <dgm:spPr/>
      <dgm:t>
        <a:bodyPr/>
        <a:lstStyle/>
        <a:p>
          <a:endParaRPr lang="en-US"/>
        </a:p>
      </dgm:t>
    </dgm:pt>
    <dgm:pt modelId="{2A720387-8E62-415D-95B0-B9827553C137}">
      <dgm:prSet phldrT="[Text]"/>
      <dgm:spPr/>
      <dgm:t>
        <a:bodyPr/>
        <a:lstStyle/>
        <a:p>
          <a:endParaRPr lang="en-GB" dirty="0"/>
        </a:p>
      </dgm:t>
    </dgm:pt>
    <dgm:pt modelId="{D74B97C8-6F3C-479B-A14E-C6A5DC0DFA35}" type="parTrans" cxnId="{E2D7FCAA-0C5B-4464-936F-FD3737918C44}">
      <dgm:prSet/>
      <dgm:spPr/>
      <dgm:t>
        <a:bodyPr/>
        <a:lstStyle/>
        <a:p>
          <a:endParaRPr lang="en-US"/>
        </a:p>
      </dgm:t>
    </dgm:pt>
    <dgm:pt modelId="{5A83D8F0-D1B4-4367-A184-9B86DB8EF7DA}" type="sibTrans" cxnId="{E2D7FCAA-0C5B-4464-936F-FD3737918C44}">
      <dgm:prSet/>
      <dgm:spPr/>
      <dgm:t>
        <a:bodyPr/>
        <a:lstStyle/>
        <a:p>
          <a:endParaRPr lang="en-US"/>
        </a:p>
      </dgm:t>
    </dgm:pt>
    <dgm:pt modelId="{2EDCAE8E-E5DA-4B61-964E-DE2553AADD74}" type="pres">
      <dgm:prSet presAssocID="{884B8F95-42A9-4F0C-9C90-3602686F23F2}" presName="Name0" presStyleCnt="0">
        <dgm:presLayoutVars>
          <dgm:dir/>
          <dgm:animLvl val="lvl"/>
          <dgm:resizeHandles/>
        </dgm:presLayoutVars>
      </dgm:prSet>
      <dgm:spPr/>
    </dgm:pt>
    <dgm:pt modelId="{B2C085CA-5AB5-4A26-BA74-54A072F053AB}" type="pres">
      <dgm:prSet presAssocID="{CD547C0E-2811-437D-91AC-A8C7994135D9}" presName="linNode" presStyleCnt="0"/>
      <dgm:spPr/>
    </dgm:pt>
    <dgm:pt modelId="{8E9C28EA-2313-4512-827B-B53E4A700597}" type="pres">
      <dgm:prSet presAssocID="{CD547C0E-2811-437D-91AC-A8C7994135D9}" presName="parentShp" presStyleLbl="node1" presStyleIdx="0" presStyleCnt="2" custScaleX="86529" custLinFactNeighborX="-9015" custLinFactNeighborY="-10493">
        <dgm:presLayoutVars>
          <dgm:bulletEnabled val="1"/>
        </dgm:presLayoutVars>
      </dgm:prSet>
      <dgm:spPr/>
    </dgm:pt>
    <dgm:pt modelId="{C0BD20E5-3E34-43D0-B166-30943F61AA6E}" type="pres">
      <dgm:prSet presAssocID="{CD547C0E-2811-437D-91AC-A8C7994135D9}" presName="childShp" presStyleLbl="bgAccFollowNode1" presStyleIdx="0" presStyleCnt="2" custScaleY="76680" custLinFactY="-100000" custLinFactNeighborX="-2369" custLinFactNeighborY="-157358">
        <dgm:presLayoutVars>
          <dgm:bulletEnabled val="1"/>
        </dgm:presLayoutVars>
      </dgm:prSet>
      <dgm:spPr/>
    </dgm:pt>
    <dgm:pt modelId="{A8AC80DA-FA7B-48E0-8017-19DCA609FD24}" type="pres">
      <dgm:prSet presAssocID="{0CB2ED15-6F26-49EC-8946-2F6DF6A5B5EC}" presName="spacing" presStyleCnt="0"/>
      <dgm:spPr/>
    </dgm:pt>
    <dgm:pt modelId="{2BB78FE1-C485-4554-A3C6-92510063BBEA}" type="pres">
      <dgm:prSet presAssocID="{5B148143-91E1-41F5-8369-035C362B6261}" presName="linNode" presStyleCnt="0"/>
      <dgm:spPr/>
    </dgm:pt>
    <dgm:pt modelId="{9E8F3782-4A36-433D-ACF6-E6929F011CD2}" type="pres">
      <dgm:prSet presAssocID="{5B148143-91E1-41F5-8369-035C362B6261}" presName="parentShp" presStyleLbl="node1" presStyleIdx="1" presStyleCnt="2" custScaleX="81871" custLinFactNeighborX="-5298" custLinFactNeighborY="3492">
        <dgm:presLayoutVars>
          <dgm:bulletEnabled val="1"/>
        </dgm:presLayoutVars>
      </dgm:prSet>
      <dgm:spPr/>
    </dgm:pt>
    <dgm:pt modelId="{D141E705-4419-4918-A0E9-C8408BD33343}" type="pres">
      <dgm:prSet presAssocID="{5B148143-91E1-41F5-8369-035C362B6261}" presName="childShp" presStyleLbl="bgAccFollowNode1" presStyleIdx="1" presStyleCnt="2">
        <dgm:presLayoutVars>
          <dgm:bulletEnabled val="1"/>
        </dgm:presLayoutVars>
      </dgm:prSet>
      <dgm:spPr/>
    </dgm:pt>
  </dgm:ptLst>
  <dgm:cxnLst>
    <dgm:cxn modelId="{7868FE08-0596-482D-96F6-E5D03CEDDF1D}" srcId="{884B8F95-42A9-4F0C-9C90-3602686F23F2}" destId="{5B148143-91E1-41F5-8369-035C362B6261}" srcOrd="1" destOrd="0" parTransId="{FF2005CA-582F-4D57-B39B-9AAB9BB86230}" sibTransId="{1F6D2ED9-7484-4D63-8924-84266C5DBC4B}"/>
    <dgm:cxn modelId="{6680070C-8668-4127-AB86-2B7C412F677B}" type="presOf" srcId="{CD547C0E-2811-437D-91AC-A8C7994135D9}" destId="{8E9C28EA-2313-4512-827B-B53E4A700597}" srcOrd="0" destOrd="0" presId="urn:microsoft.com/office/officeart/2005/8/layout/vList6"/>
    <dgm:cxn modelId="{4C96D410-C1F2-470B-A266-5C7B0465C465}" type="presOf" srcId="{9DF9B36E-8345-46AA-B133-2F5D4046B254}" destId="{C0BD20E5-3E34-43D0-B166-30943F61AA6E}" srcOrd="0" destOrd="0" presId="urn:microsoft.com/office/officeart/2005/8/layout/vList6"/>
    <dgm:cxn modelId="{16F0A51B-D9EF-4B6A-8853-2FD40EA1D74E}" srcId="{5B148143-91E1-41F5-8369-035C362B6261}" destId="{23AF1A41-59C5-4D8C-8932-4EBBF20186A3}" srcOrd="3" destOrd="0" parTransId="{B51ADDEF-6457-49CE-A30B-91E81FE350DC}" sibTransId="{560C6CC5-CB16-4AE6-B390-A2D122F10F56}"/>
    <dgm:cxn modelId="{75CA1E28-EFE8-4C42-87AA-D004CFD09748}" type="presOf" srcId="{4F4F31E9-9FAA-47AC-B72C-2A0845B98A52}" destId="{D141E705-4419-4918-A0E9-C8408BD33343}" srcOrd="0" destOrd="5" presId="urn:microsoft.com/office/officeart/2005/8/layout/vList6"/>
    <dgm:cxn modelId="{F6FDFA2A-6C3A-417C-BF6B-DA52972811C3}" type="presOf" srcId="{23AF1A41-59C5-4D8C-8932-4EBBF20186A3}" destId="{D141E705-4419-4918-A0E9-C8408BD33343}" srcOrd="0" destOrd="3" presId="urn:microsoft.com/office/officeart/2005/8/layout/vList6"/>
    <dgm:cxn modelId="{E2B83845-43F6-4C6A-88AC-F412A3837C1D}" srcId="{5B148143-91E1-41F5-8369-035C362B6261}" destId="{F347C2AA-8EBC-4CC4-85CA-715210091044}" srcOrd="0" destOrd="0" parTransId="{C0CBAF1A-EEC4-43D7-8F9E-C1C74EAEA833}" sibTransId="{AB608390-A21A-4DCF-8F32-7B7BD4DFA58B}"/>
    <dgm:cxn modelId="{57439C6A-91C9-4317-BC99-67E9F47FF232}" type="presOf" srcId="{5B148143-91E1-41F5-8369-035C362B6261}" destId="{9E8F3782-4A36-433D-ACF6-E6929F011CD2}" srcOrd="0" destOrd="0" presId="urn:microsoft.com/office/officeart/2005/8/layout/vList6"/>
    <dgm:cxn modelId="{75D3E84E-3EC1-4C02-9887-5AF65BCEA78A}" type="presOf" srcId="{884B8F95-42A9-4F0C-9C90-3602686F23F2}" destId="{2EDCAE8E-E5DA-4B61-964E-DE2553AADD74}" srcOrd="0" destOrd="0" presId="urn:microsoft.com/office/officeart/2005/8/layout/vList6"/>
    <dgm:cxn modelId="{27E01051-4856-4522-A606-976B5899A028}" type="presOf" srcId="{F347C2AA-8EBC-4CC4-85CA-715210091044}" destId="{D141E705-4419-4918-A0E9-C8408BD33343}" srcOrd="0" destOrd="0" presId="urn:microsoft.com/office/officeart/2005/8/layout/vList6"/>
    <dgm:cxn modelId="{BD32287D-4544-4B10-8380-9A45A02CAE94}" type="presOf" srcId="{4D740BB4-55FE-40BB-A64B-1614F571D0B5}" destId="{D141E705-4419-4918-A0E9-C8408BD33343}" srcOrd="0" destOrd="2" presId="urn:microsoft.com/office/officeart/2005/8/layout/vList6"/>
    <dgm:cxn modelId="{08066F91-3005-436A-A297-D991BD80B852}" srcId="{5B148143-91E1-41F5-8369-035C362B6261}" destId="{4D740BB4-55FE-40BB-A64B-1614F571D0B5}" srcOrd="2" destOrd="0" parTransId="{706C7EBD-8258-4999-8C7A-B5ED9CFE506B}" sibTransId="{C891EACA-063F-47DB-AA52-36F839DDB9E8}"/>
    <dgm:cxn modelId="{22176F91-69DC-4B83-8E5A-8B83D6836516}" type="presOf" srcId="{1B4D0329-75D7-4940-B5B0-576195C0F05F}" destId="{C0BD20E5-3E34-43D0-B166-30943F61AA6E}" srcOrd="0" destOrd="1" presId="urn:microsoft.com/office/officeart/2005/8/layout/vList6"/>
    <dgm:cxn modelId="{4DDADDA5-3E4A-46D6-AB68-5D1E2DAC6524}" srcId="{CD547C0E-2811-437D-91AC-A8C7994135D9}" destId="{6175C0CC-5C97-4515-BEC6-4F3F9499ABC5}" srcOrd="2" destOrd="0" parTransId="{CA350A4D-B44B-4BB8-B5AE-A19B23BDD971}" sibTransId="{C302B98A-DC55-4A06-9E1A-5C8FDE640CC0}"/>
    <dgm:cxn modelId="{5E6D2DAA-1A0B-46CC-9015-87B78F886092}" type="presOf" srcId="{2A720387-8E62-415D-95B0-B9827553C137}" destId="{D141E705-4419-4918-A0E9-C8408BD33343}" srcOrd="0" destOrd="4" presId="urn:microsoft.com/office/officeart/2005/8/layout/vList6"/>
    <dgm:cxn modelId="{E2D7FCAA-0C5B-4464-936F-FD3737918C44}" srcId="{5B148143-91E1-41F5-8369-035C362B6261}" destId="{2A720387-8E62-415D-95B0-B9827553C137}" srcOrd="4" destOrd="0" parTransId="{D74B97C8-6F3C-479B-A14E-C6A5DC0DFA35}" sibTransId="{5A83D8F0-D1B4-4367-A184-9B86DB8EF7DA}"/>
    <dgm:cxn modelId="{934D07B4-8871-4342-B8FA-31C69BBD064D}" srcId="{5B148143-91E1-41F5-8369-035C362B6261}" destId="{4F4F31E9-9FAA-47AC-B72C-2A0845B98A52}" srcOrd="5" destOrd="0" parTransId="{A109A4C3-BDEC-411D-98FC-28E5DD2583A8}" sibTransId="{08DEA8BD-8F64-46F3-9BEA-0A27B605125E}"/>
    <dgm:cxn modelId="{B31ED6B8-2714-4F60-B1DB-C430E1AD277D}" srcId="{5B148143-91E1-41F5-8369-035C362B6261}" destId="{22867B88-289C-41E6-A1CD-1E89C92AFB9B}" srcOrd="1" destOrd="0" parTransId="{DAE57A11-3D4B-4FD9-B6C3-8464487481A8}" sibTransId="{F9CF2975-65A8-471F-90CC-B7C114C4A338}"/>
    <dgm:cxn modelId="{105AD3CA-64D6-4EE5-A5E3-E80E45B39213}" type="presOf" srcId="{6175C0CC-5C97-4515-BEC6-4F3F9499ABC5}" destId="{C0BD20E5-3E34-43D0-B166-30943F61AA6E}" srcOrd="0" destOrd="2" presId="urn:microsoft.com/office/officeart/2005/8/layout/vList6"/>
    <dgm:cxn modelId="{D1DFD5D8-4959-4383-AC27-D75BEB6FC79B}" srcId="{884B8F95-42A9-4F0C-9C90-3602686F23F2}" destId="{CD547C0E-2811-437D-91AC-A8C7994135D9}" srcOrd="0" destOrd="0" parTransId="{FCB44B72-ABDB-4021-81C5-E735EDEF6BD1}" sibTransId="{0CB2ED15-6F26-49EC-8946-2F6DF6A5B5EC}"/>
    <dgm:cxn modelId="{5BA8E9D8-8490-4042-AD5C-F9D4F15DE6F3}" type="presOf" srcId="{22867B88-289C-41E6-A1CD-1E89C92AFB9B}" destId="{D141E705-4419-4918-A0E9-C8408BD33343}" srcOrd="0" destOrd="1" presId="urn:microsoft.com/office/officeart/2005/8/layout/vList6"/>
    <dgm:cxn modelId="{CC9471DF-D651-4AB8-A75A-4256683555C1}" srcId="{CD547C0E-2811-437D-91AC-A8C7994135D9}" destId="{9DF9B36E-8345-46AA-B133-2F5D4046B254}" srcOrd="0" destOrd="0" parTransId="{32D892C3-8B33-46EB-AD83-86D2F7841640}" sibTransId="{C2622828-9294-43DF-B8F5-09F5FA22B51D}"/>
    <dgm:cxn modelId="{078719F9-D91D-44E8-A854-CF94AB3E9207}" srcId="{CD547C0E-2811-437D-91AC-A8C7994135D9}" destId="{1B4D0329-75D7-4940-B5B0-576195C0F05F}" srcOrd="1" destOrd="0" parTransId="{7E269066-92D7-4D5A-89EB-915B3152E0A8}" sibTransId="{FD8FE383-0606-4AD2-8626-2787D265976B}"/>
    <dgm:cxn modelId="{7FDDCB79-A075-4B13-A5E2-2048E4BBE934}" type="presParOf" srcId="{2EDCAE8E-E5DA-4B61-964E-DE2553AADD74}" destId="{B2C085CA-5AB5-4A26-BA74-54A072F053AB}" srcOrd="0" destOrd="0" presId="urn:microsoft.com/office/officeart/2005/8/layout/vList6"/>
    <dgm:cxn modelId="{CEEAEAF4-4DC8-46DB-AFCC-189D8848BA28}" type="presParOf" srcId="{B2C085CA-5AB5-4A26-BA74-54A072F053AB}" destId="{8E9C28EA-2313-4512-827B-B53E4A700597}" srcOrd="0" destOrd="0" presId="urn:microsoft.com/office/officeart/2005/8/layout/vList6"/>
    <dgm:cxn modelId="{FBD6B503-0AD5-4FA2-82B4-84D33F08E407}" type="presParOf" srcId="{B2C085CA-5AB5-4A26-BA74-54A072F053AB}" destId="{C0BD20E5-3E34-43D0-B166-30943F61AA6E}" srcOrd="1" destOrd="0" presId="urn:microsoft.com/office/officeart/2005/8/layout/vList6"/>
    <dgm:cxn modelId="{EEB4389D-87C8-4596-B93C-D9FC869730F0}" type="presParOf" srcId="{2EDCAE8E-E5DA-4B61-964E-DE2553AADD74}" destId="{A8AC80DA-FA7B-48E0-8017-19DCA609FD24}" srcOrd="1" destOrd="0" presId="urn:microsoft.com/office/officeart/2005/8/layout/vList6"/>
    <dgm:cxn modelId="{8CF1CE22-2319-4969-9575-F0090C290988}" type="presParOf" srcId="{2EDCAE8E-E5DA-4B61-964E-DE2553AADD74}" destId="{2BB78FE1-C485-4554-A3C6-92510063BBEA}" srcOrd="2" destOrd="0" presId="urn:microsoft.com/office/officeart/2005/8/layout/vList6"/>
    <dgm:cxn modelId="{24E60678-2391-4C62-8A16-E04D04FFC324}" type="presParOf" srcId="{2BB78FE1-C485-4554-A3C6-92510063BBEA}" destId="{9E8F3782-4A36-433D-ACF6-E6929F011CD2}" srcOrd="0" destOrd="0" presId="urn:microsoft.com/office/officeart/2005/8/layout/vList6"/>
    <dgm:cxn modelId="{15E3BB52-82C4-4EA5-A107-6AD0B5AD87D9}" type="presParOf" srcId="{2BB78FE1-C485-4554-A3C6-92510063BBEA}" destId="{D141E705-4419-4918-A0E9-C8408BD33343}" srcOrd="1" destOrd="0" presId="urn:microsoft.com/office/officeart/2005/8/layout/vList6"/>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998DF-F735-4ED1-A774-B0DAB0E91BD3}">
      <dsp:nvSpPr>
        <dsp:cNvPr id="0" name=""/>
        <dsp:cNvSpPr/>
      </dsp:nvSpPr>
      <dsp:spPr>
        <a:xfrm>
          <a:off x="5930618" y="0"/>
          <a:ext cx="15793620" cy="371580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marL="0" lvl="0" indent="0" algn="ctr" defTabSz="2044700" rtl="0">
            <a:lnSpc>
              <a:spcPct val="100000"/>
            </a:lnSpc>
            <a:spcBef>
              <a:spcPct val="0"/>
            </a:spcBef>
            <a:spcAft>
              <a:spcPct val="35000"/>
            </a:spcAft>
            <a:buNone/>
          </a:pPr>
          <a:r>
            <a:rPr lang="en-GB" sz="4600" kern="1200" dirty="0"/>
            <a:t>There is increasing recognition of the need for parity of esteem between physical and mental health care. (Mental Health Taskforce, 2015). </a:t>
          </a:r>
        </a:p>
      </dsp:txBody>
      <dsp:txXfrm>
        <a:off x="6112008" y="181390"/>
        <a:ext cx="15430840" cy="3353021"/>
      </dsp:txXfrm>
    </dsp:sp>
    <dsp:sp modelId="{818B4157-3FF4-43C8-9DAF-994844C6372A}">
      <dsp:nvSpPr>
        <dsp:cNvPr id="0" name=""/>
        <dsp:cNvSpPr/>
      </dsp:nvSpPr>
      <dsp:spPr>
        <a:xfrm>
          <a:off x="18041" y="4299640"/>
          <a:ext cx="8717628" cy="92113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marL="0" lvl="0" indent="0" algn="ctr" defTabSz="2044700" rtl="0">
            <a:lnSpc>
              <a:spcPct val="90000"/>
            </a:lnSpc>
            <a:spcBef>
              <a:spcPct val="0"/>
            </a:spcBef>
            <a:spcAft>
              <a:spcPct val="35000"/>
            </a:spcAft>
            <a:buNone/>
          </a:pPr>
          <a:r>
            <a:rPr lang="en-GB" sz="4600" kern="1200" dirty="0"/>
            <a:t>The role of the Advanced Nurse Practioner (ANP) is well established in physical healthcare and the benefits evidenced across the life course. Parity of esteem suggests that mental health clients and nurses should have access to the same high level expertise through accredited training, evaluation of the impact of this role and its’  inclusion in workforce planning. </a:t>
          </a:r>
        </a:p>
      </dsp:txBody>
      <dsp:txXfrm>
        <a:off x="443601" y="4725200"/>
        <a:ext cx="7866508" cy="8360270"/>
      </dsp:txXfrm>
    </dsp:sp>
    <dsp:sp modelId="{C9CE2CC2-0F8B-40B9-9C1E-E03F2A7D7116}">
      <dsp:nvSpPr>
        <dsp:cNvPr id="0" name=""/>
        <dsp:cNvSpPr/>
      </dsp:nvSpPr>
      <dsp:spPr>
        <a:xfrm>
          <a:off x="0" y="14109451"/>
          <a:ext cx="9604200" cy="130253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marL="0" lvl="0" indent="0" algn="ctr" defTabSz="2044700">
            <a:lnSpc>
              <a:spcPct val="90000"/>
            </a:lnSpc>
            <a:spcBef>
              <a:spcPct val="0"/>
            </a:spcBef>
            <a:spcAft>
              <a:spcPct val="35000"/>
            </a:spcAft>
            <a:buNone/>
          </a:pPr>
          <a:r>
            <a:rPr lang="en-GB" sz="4600" kern="1200" dirty="0"/>
            <a:t> LSBU has established a programme that is developing the mental health nurse leaders of the future, to promote the profession and enable MHN to position itself to effectively impact on patient care. </a:t>
          </a:r>
        </a:p>
        <a:p>
          <a:pPr marL="0" lvl="0" indent="0" algn="ctr" defTabSz="2044700">
            <a:lnSpc>
              <a:spcPct val="90000"/>
            </a:lnSpc>
            <a:spcBef>
              <a:spcPct val="0"/>
            </a:spcBef>
            <a:spcAft>
              <a:spcPct val="35000"/>
            </a:spcAft>
            <a:buNone/>
          </a:pPr>
          <a:r>
            <a:rPr lang="en-GB" sz="4600" kern="1200" dirty="0"/>
            <a:t>The programme  is t</a:t>
          </a:r>
          <a:r>
            <a:rPr lang="en-GB" sz="4600" b="1" kern="1200" dirty="0"/>
            <a:t>he first Advanced Nurse Practitioner (ANP MH) course in the UK specifically for mental health </a:t>
          </a:r>
        </a:p>
        <a:p>
          <a:pPr marL="0" lvl="0" indent="0" algn="ctr" defTabSz="2044700">
            <a:lnSpc>
              <a:spcPct val="90000"/>
            </a:lnSpc>
            <a:spcBef>
              <a:spcPct val="0"/>
            </a:spcBef>
            <a:spcAft>
              <a:spcPct val="35000"/>
            </a:spcAft>
            <a:buNone/>
          </a:pPr>
          <a:r>
            <a:rPr lang="en-GB" sz="4600" kern="1200" dirty="0"/>
            <a:t>The course is accredited by the RCN which is the only quality marker for ANP programmes in the UK (RCN, 2008, 2012) and commenced in 2016. </a:t>
          </a:r>
        </a:p>
      </dsp:txBody>
      <dsp:txXfrm>
        <a:off x="468838" y="14578289"/>
        <a:ext cx="8666524" cy="120877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D6A266-B72A-44D6-82DA-CA2917002B4C}">
      <dsp:nvSpPr>
        <dsp:cNvPr id="0" name=""/>
        <dsp:cNvSpPr/>
      </dsp:nvSpPr>
      <dsp:spPr>
        <a:xfrm>
          <a:off x="1833107" y="549506"/>
          <a:ext cx="6659998" cy="7796563"/>
        </a:xfrm>
        <a:prstGeom prst="blockArc">
          <a:avLst>
            <a:gd name="adj1" fmla="val 10907380"/>
            <a:gd name="adj2" fmla="val 16562548"/>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82F5E9-7494-4E6F-9235-029BDDF51842}">
      <dsp:nvSpPr>
        <dsp:cNvPr id="0" name=""/>
        <dsp:cNvSpPr/>
      </dsp:nvSpPr>
      <dsp:spPr>
        <a:xfrm>
          <a:off x="1726543" y="1050034"/>
          <a:ext cx="6870369" cy="6870369"/>
        </a:xfrm>
        <a:prstGeom prst="blockArc">
          <a:avLst>
            <a:gd name="adj1" fmla="val 5036032"/>
            <a:gd name="adj2" fmla="val 10945755"/>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183788-2E19-4127-8257-54770D393140}">
      <dsp:nvSpPr>
        <dsp:cNvPr id="0" name=""/>
        <dsp:cNvSpPr/>
      </dsp:nvSpPr>
      <dsp:spPr>
        <a:xfrm>
          <a:off x="2081140" y="1031245"/>
          <a:ext cx="6870369" cy="6870369"/>
        </a:xfrm>
        <a:prstGeom prst="blockArc">
          <a:avLst>
            <a:gd name="adj1" fmla="val 0"/>
            <a:gd name="adj2" fmla="val 540000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D055061-14E3-425E-B639-B5D57E6DECF5}">
      <dsp:nvSpPr>
        <dsp:cNvPr id="0" name=""/>
        <dsp:cNvSpPr/>
      </dsp:nvSpPr>
      <dsp:spPr>
        <a:xfrm>
          <a:off x="2154996" y="736026"/>
          <a:ext cx="6870369" cy="6870369"/>
        </a:xfrm>
        <a:prstGeom prst="blockArc">
          <a:avLst>
            <a:gd name="adj1" fmla="val 16200000"/>
            <a:gd name="adj2" fmla="val 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11B25A-5D2F-4116-9BB4-098CDB5A6162}">
      <dsp:nvSpPr>
        <dsp:cNvPr id="0" name=""/>
        <dsp:cNvSpPr/>
      </dsp:nvSpPr>
      <dsp:spPr>
        <a:xfrm>
          <a:off x="3966503" y="2866813"/>
          <a:ext cx="3162190" cy="316219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1955800">
            <a:lnSpc>
              <a:spcPct val="90000"/>
            </a:lnSpc>
            <a:spcBef>
              <a:spcPct val="0"/>
            </a:spcBef>
            <a:spcAft>
              <a:spcPct val="35000"/>
            </a:spcAft>
            <a:buNone/>
          </a:pPr>
          <a:r>
            <a:rPr lang="en-GB" sz="4400" kern="1200" dirty="0"/>
            <a:t>ANP MH Course Themes</a:t>
          </a:r>
        </a:p>
      </dsp:txBody>
      <dsp:txXfrm>
        <a:off x="4429595" y="3329905"/>
        <a:ext cx="2236006" cy="2236006"/>
      </dsp:txXfrm>
    </dsp:sp>
    <dsp:sp modelId="{E7F24C4F-DDA9-4285-98BC-E5F89CABE7AA}">
      <dsp:nvSpPr>
        <dsp:cNvPr id="0" name=""/>
        <dsp:cNvSpPr/>
      </dsp:nvSpPr>
      <dsp:spPr>
        <a:xfrm>
          <a:off x="4409558" y="4166"/>
          <a:ext cx="2213533" cy="221353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kern="1200" dirty="0"/>
            <a:t>Clinical/Direct Practice</a:t>
          </a:r>
        </a:p>
      </dsp:txBody>
      <dsp:txXfrm>
        <a:off x="4733722" y="328330"/>
        <a:ext cx="1565205" cy="1565205"/>
      </dsp:txXfrm>
    </dsp:sp>
    <dsp:sp modelId="{87B0FB80-6F2B-43BA-9256-33EACA923D8C}">
      <dsp:nvSpPr>
        <dsp:cNvPr id="0" name=""/>
        <dsp:cNvSpPr/>
      </dsp:nvSpPr>
      <dsp:spPr>
        <a:xfrm>
          <a:off x="7765055" y="3359663"/>
          <a:ext cx="2213533" cy="221353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GB" sz="2600" kern="1200" dirty="0"/>
            <a:t>Leadership</a:t>
          </a:r>
        </a:p>
      </dsp:txBody>
      <dsp:txXfrm>
        <a:off x="8089219" y="3683827"/>
        <a:ext cx="1565205" cy="1565205"/>
      </dsp:txXfrm>
    </dsp:sp>
    <dsp:sp modelId="{B9E08393-4EE2-48F0-B475-913970C97251}">
      <dsp:nvSpPr>
        <dsp:cNvPr id="0" name=""/>
        <dsp:cNvSpPr/>
      </dsp:nvSpPr>
      <dsp:spPr>
        <a:xfrm>
          <a:off x="4409558" y="6715161"/>
          <a:ext cx="2213533" cy="221353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GB" sz="2600" kern="1200" dirty="0"/>
            <a:t>Improving Quality</a:t>
          </a:r>
        </a:p>
      </dsp:txBody>
      <dsp:txXfrm>
        <a:off x="4733722" y="7039325"/>
        <a:ext cx="1565205" cy="1565205"/>
      </dsp:txXfrm>
    </dsp:sp>
    <dsp:sp modelId="{A37721FC-6F80-4753-9072-C0BECDA905DF}">
      <dsp:nvSpPr>
        <dsp:cNvPr id="0" name=""/>
        <dsp:cNvSpPr/>
      </dsp:nvSpPr>
      <dsp:spPr>
        <a:xfrm>
          <a:off x="702479" y="3236227"/>
          <a:ext cx="2213533" cy="221353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GB" sz="2600" kern="1200" dirty="0"/>
            <a:t>Developing Self and others</a:t>
          </a:r>
        </a:p>
      </dsp:txBody>
      <dsp:txXfrm>
        <a:off x="1026643" y="3560391"/>
        <a:ext cx="1565205" cy="15652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8A4294-3112-4C28-AEBF-BBCBA9DBD8C0}">
      <dsp:nvSpPr>
        <dsp:cNvPr id="0" name=""/>
        <dsp:cNvSpPr/>
      </dsp:nvSpPr>
      <dsp:spPr>
        <a:xfrm>
          <a:off x="0" y="0"/>
          <a:ext cx="8036683" cy="137869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rtl="0">
            <a:lnSpc>
              <a:spcPct val="90000"/>
            </a:lnSpc>
            <a:spcBef>
              <a:spcPct val="0"/>
            </a:spcBef>
            <a:spcAft>
              <a:spcPct val="35000"/>
            </a:spcAft>
            <a:buNone/>
          </a:pPr>
          <a:r>
            <a:rPr lang="en-GB" sz="3600" kern="1200" dirty="0"/>
            <a:t>Advanced Nurse Practice in mental health now has a platform for consideration in workforce development, through the establishment of this course. We are already beginning to gather evidence/measure the impact of this role, through our student and patient experience: looking at  promotion into leadership roles, nurse led clinics’ difference in patent outcomes, particularly in physical health and submissions for publication.</a:t>
          </a:r>
        </a:p>
      </dsp:txBody>
      <dsp:txXfrm>
        <a:off x="0" y="5514789"/>
        <a:ext cx="8036683" cy="5514789"/>
      </dsp:txXfrm>
    </dsp:sp>
    <dsp:sp modelId="{BAEFFD85-0023-4BA5-A760-941D7BE53AD3}">
      <dsp:nvSpPr>
        <dsp:cNvPr id="0" name=""/>
        <dsp:cNvSpPr/>
      </dsp:nvSpPr>
      <dsp:spPr>
        <a:xfrm>
          <a:off x="1722810" y="572047"/>
          <a:ext cx="4591062" cy="4591062"/>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5D3B7B-1247-458B-A857-B7EED035F0EE}">
      <dsp:nvSpPr>
        <dsp:cNvPr id="0" name=""/>
        <dsp:cNvSpPr/>
      </dsp:nvSpPr>
      <dsp:spPr>
        <a:xfrm>
          <a:off x="321467" y="11029579"/>
          <a:ext cx="7393748" cy="2068046"/>
        </a:xfrm>
        <a:prstGeom prst="leftRightArrow">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D20E5-3E34-43D0-B166-30943F61AA6E}">
      <dsp:nvSpPr>
        <dsp:cNvPr id="0" name=""/>
        <dsp:cNvSpPr/>
      </dsp:nvSpPr>
      <dsp:spPr>
        <a:xfrm>
          <a:off x="3568928" y="0"/>
          <a:ext cx="5889612" cy="2456534"/>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t" anchorCtr="0">
          <a:noAutofit/>
        </a:bodyPr>
        <a:lstStyle/>
        <a:p>
          <a:pPr marL="228600" lvl="1" indent="-228600" algn="l" defTabSz="1111250">
            <a:lnSpc>
              <a:spcPct val="90000"/>
            </a:lnSpc>
            <a:spcBef>
              <a:spcPct val="0"/>
            </a:spcBef>
            <a:spcAft>
              <a:spcPct val="15000"/>
            </a:spcAft>
            <a:buChar char="•"/>
          </a:pPr>
          <a:r>
            <a:rPr lang="en-GB" sz="2500" kern="1200" dirty="0"/>
            <a:t>Workforce Development; capabilities and competence in the changing health economy</a:t>
          </a:r>
        </a:p>
        <a:p>
          <a:pPr marL="228600" lvl="1" indent="-228600" algn="l" defTabSz="1111250">
            <a:lnSpc>
              <a:spcPct val="90000"/>
            </a:lnSpc>
            <a:spcBef>
              <a:spcPct val="0"/>
            </a:spcBef>
            <a:spcAft>
              <a:spcPct val="15000"/>
            </a:spcAft>
            <a:buChar char="•"/>
          </a:pPr>
          <a:r>
            <a:rPr lang="en-GB" sz="2500" kern="1200" dirty="0"/>
            <a:t>Autonomous Advanced Practice</a:t>
          </a:r>
        </a:p>
        <a:p>
          <a:pPr marL="228600" lvl="1" indent="-228600" algn="l" defTabSz="1111250">
            <a:lnSpc>
              <a:spcPct val="90000"/>
            </a:lnSpc>
            <a:spcBef>
              <a:spcPct val="0"/>
            </a:spcBef>
            <a:spcAft>
              <a:spcPct val="15000"/>
            </a:spcAft>
            <a:buChar char="•"/>
          </a:pPr>
          <a:r>
            <a:rPr lang="en-GB" sz="2500" kern="1200" dirty="0"/>
            <a:t>Increased Professional Standing</a:t>
          </a:r>
        </a:p>
      </dsp:txBody>
      <dsp:txXfrm>
        <a:off x="3568928" y="307067"/>
        <a:ext cx="4968412" cy="1842400"/>
      </dsp:txXfrm>
    </dsp:sp>
    <dsp:sp modelId="{8E9C28EA-2313-4512-827B-B53E4A700597}">
      <dsp:nvSpPr>
        <dsp:cNvPr id="0" name=""/>
        <dsp:cNvSpPr/>
      </dsp:nvSpPr>
      <dsp:spPr>
        <a:xfrm>
          <a:off x="0" y="0"/>
          <a:ext cx="3397481" cy="320361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100965" rIns="201930" bIns="100965" numCol="1" spcCol="1270" anchor="ctr" anchorCtr="0">
          <a:noAutofit/>
        </a:bodyPr>
        <a:lstStyle/>
        <a:p>
          <a:pPr marL="0" lvl="0" indent="0" algn="ctr" defTabSz="2355850">
            <a:lnSpc>
              <a:spcPct val="90000"/>
            </a:lnSpc>
            <a:spcBef>
              <a:spcPct val="0"/>
            </a:spcBef>
            <a:spcAft>
              <a:spcPct val="35000"/>
            </a:spcAft>
            <a:buNone/>
          </a:pPr>
          <a:r>
            <a:rPr lang="en-GB" sz="5300" kern="1200" dirty="0"/>
            <a:t>Future</a:t>
          </a:r>
        </a:p>
      </dsp:txBody>
      <dsp:txXfrm>
        <a:off x="156388" y="156388"/>
        <a:ext cx="3084705" cy="2890842"/>
      </dsp:txXfrm>
    </dsp:sp>
    <dsp:sp modelId="{D141E705-4419-4918-A0E9-C8408BD33343}">
      <dsp:nvSpPr>
        <dsp:cNvPr id="0" name=""/>
        <dsp:cNvSpPr/>
      </dsp:nvSpPr>
      <dsp:spPr>
        <a:xfrm>
          <a:off x="3570499" y="3524801"/>
          <a:ext cx="5889612" cy="3203618"/>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t" anchorCtr="0">
          <a:noAutofit/>
        </a:bodyPr>
        <a:lstStyle/>
        <a:p>
          <a:pPr marL="228600" lvl="1" indent="-228600" algn="l" defTabSz="1111250">
            <a:lnSpc>
              <a:spcPct val="90000"/>
            </a:lnSpc>
            <a:spcBef>
              <a:spcPct val="0"/>
            </a:spcBef>
            <a:spcAft>
              <a:spcPct val="15000"/>
            </a:spcAft>
            <a:buChar char="•"/>
          </a:pPr>
          <a:r>
            <a:rPr lang="en-GB" sz="2500" kern="1200" dirty="0"/>
            <a:t>Evidence based Practice</a:t>
          </a:r>
        </a:p>
        <a:p>
          <a:pPr marL="228600" lvl="1" indent="-228600" algn="l" defTabSz="1111250">
            <a:lnSpc>
              <a:spcPct val="90000"/>
            </a:lnSpc>
            <a:spcBef>
              <a:spcPct val="0"/>
            </a:spcBef>
            <a:spcAft>
              <a:spcPct val="15000"/>
            </a:spcAft>
            <a:buChar char="•"/>
          </a:pPr>
          <a:endParaRPr lang="en-GB" sz="2500" kern="1200" dirty="0"/>
        </a:p>
        <a:p>
          <a:pPr marL="228600" lvl="1" indent="-228600" algn="l" defTabSz="1111250">
            <a:lnSpc>
              <a:spcPct val="90000"/>
            </a:lnSpc>
            <a:spcBef>
              <a:spcPct val="0"/>
            </a:spcBef>
            <a:spcAft>
              <a:spcPct val="15000"/>
            </a:spcAft>
            <a:buChar char="•"/>
          </a:pPr>
          <a:r>
            <a:rPr lang="en-GB" sz="2500" kern="1200" dirty="0"/>
            <a:t>Clinical and Quality Improvement</a:t>
          </a:r>
        </a:p>
        <a:p>
          <a:pPr marL="228600" lvl="1" indent="-228600" algn="l" defTabSz="1111250">
            <a:lnSpc>
              <a:spcPct val="90000"/>
            </a:lnSpc>
            <a:spcBef>
              <a:spcPct val="0"/>
            </a:spcBef>
            <a:spcAft>
              <a:spcPct val="15000"/>
            </a:spcAft>
            <a:buChar char="•"/>
          </a:pPr>
          <a:r>
            <a:rPr lang="en-GB" sz="2500" kern="1200" dirty="0"/>
            <a:t>Real World Impact</a:t>
          </a:r>
        </a:p>
        <a:p>
          <a:pPr marL="228600" lvl="1" indent="-228600" algn="l" defTabSz="1111250">
            <a:lnSpc>
              <a:spcPct val="90000"/>
            </a:lnSpc>
            <a:spcBef>
              <a:spcPct val="0"/>
            </a:spcBef>
            <a:spcAft>
              <a:spcPct val="15000"/>
            </a:spcAft>
            <a:buChar char="•"/>
          </a:pPr>
          <a:endParaRPr lang="en-GB" sz="2500" kern="1200" dirty="0"/>
        </a:p>
        <a:p>
          <a:pPr marL="228600" lvl="1" indent="-228600" algn="l" defTabSz="1111250">
            <a:lnSpc>
              <a:spcPct val="90000"/>
            </a:lnSpc>
            <a:spcBef>
              <a:spcPct val="0"/>
            </a:spcBef>
            <a:spcAft>
              <a:spcPct val="15000"/>
            </a:spcAft>
            <a:buChar char="•"/>
          </a:pPr>
          <a:r>
            <a:rPr lang="en-GB" sz="2500" kern="1200" dirty="0"/>
            <a:t>Co-production</a:t>
          </a:r>
        </a:p>
      </dsp:txBody>
      <dsp:txXfrm>
        <a:off x="3570499" y="3925253"/>
        <a:ext cx="4688255" cy="2402714"/>
      </dsp:txXfrm>
    </dsp:sp>
    <dsp:sp modelId="{9E8F3782-4A36-433D-ACF6-E6929F011CD2}">
      <dsp:nvSpPr>
        <dsp:cNvPr id="0" name=""/>
        <dsp:cNvSpPr/>
      </dsp:nvSpPr>
      <dsp:spPr>
        <a:xfrm>
          <a:off x="43877" y="3525622"/>
          <a:ext cx="3214589" cy="320361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100965" rIns="201930" bIns="100965" numCol="1" spcCol="1270" anchor="ctr" anchorCtr="0">
          <a:noAutofit/>
        </a:bodyPr>
        <a:lstStyle/>
        <a:p>
          <a:pPr marL="0" lvl="0" indent="0" algn="ctr" defTabSz="2355850">
            <a:lnSpc>
              <a:spcPct val="90000"/>
            </a:lnSpc>
            <a:spcBef>
              <a:spcPct val="0"/>
            </a:spcBef>
            <a:spcAft>
              <a:spcPct val="35000"/>
            </a:spcAft>
            <a:buNone/>
          </a:pPr>
          <a:r>
            <a:rPr lang="en-GB" sz="5300" kern="1200" dirty="0"/>
            <a:t>Research</a:t>
          </a:r>
        </a:p>
      </dsp:txBody>
      <dsp:txXfrm>
        <a:off x="200265" y="3682010"/>
        <a:ext cx="2901813" cy="289084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C7210C-5FEB-452D-951D-FC5C974248A2}" type="datetimeFigureOut">
              <a:rPr lang="en-GB" smtClean="0"/>
              <a:t>09/12/2020</a:t>
            </a:fld>
            <a:endParaRPr lang="en-GB" dirty="0"/>
          </a:p>
        </p:txBody>
      </p:sp>
      <p:sp>
        <p:nvSpPr>
          <p:cNvPr id="4" name="Slide Image Placeholder 3"/>
          <p:cNvSpPr>
            <a:spLocks noGrp="1" noRot="1" noChangeAspect="1"/>
          </p:cNvSpPr>
          <p:nvPr>
            <p:ph type="sldImg" idx="2"/>
          </p:nvPr>
        </p:nvSpPr>
        <p:spPr>
          <a:xfrm>
            <a:off x="2319338" y="1143000"/>
            <a:ext cx="2219325"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921B75-AD52-4DA6-B89C-04DAD92950ED}" type="slidenum">
              <a:rPr lang="en-GB" smtClean="0"/>
              <a:t>‹#›</a:t>
            </a:fld>
            <a:endParaRPr lang="en-GB" dirty="0"/>
          </a:p>
        </p:txBody>
      </p:sp>
    </p:spTree>
    <p:extLst>
      <p:ext uri="{BB962C8B-B14F-4D97-AF65-F5344CB8AC3E}">
        <p14:creationId xmlns:p14="http://schemas.microsoft.com/office/powerpoint/2010/main" val="2426635846"/>
      </p:ext>
    </p:extLst>
  </p:cSld>
  <p:clrMap bg1="lt1" tx1="dk1" bg2="lt2" tx2="dk2" accent1="accent1" accent2="accent2" accent3="accent3" accent4="accent4" accent5="accent5" accent6="accent6" hlink="hlink" folHlink="folHlink"/>
  <p:notesStyle>
    <a:lvl1pPr marL="0" algn="l" defTabSz="3158795" rtl="0" eaLnBrk="1" latinLnBrk="0" hangingPunct="1">
      <a:defRPr sz="4145" kern="1200">
        <a:solidFill>
          <a:schemeClr val="tx1"/>
        </a:solidFill>
        <a:latin typeface="+mn-lt"/>
        <a:ea typeface="+mn-ea"/>
        <a:cs typeface="+mn-cs"/>
      </a:defRPr>
    </a:lvl1pPr>
    <a:lvl2pPr marL="1579397" algn="l" defTabSz="3158795" rtl="0" eaLnBrk="1" latinLnBrk="0" hangingPunct="1">
      <a:defRPr sz="4145" kern="1200">
        <a:solidFill>
          <a:schemeClr val="tx1"/>
        </a:solidFill>
        <a:latin typeface="+mn-lt"/>
        <a:ea typeface="+mn-ea"/>
        <a:cs typeface="+mn-cs"/>
      </a:defRPr>
    </a:lvl2pPr>
    <a:lvl3pPr marL="3158795" algn="l" defTabSz="3158795" rtl="0" eaLnBrk="1" latinLnBrk="0" hangingPunct="1">
      <a:defRPr sz="4145" kern="1200">
        <a:solidFill>
          <a:schemeClr val="tx1"/>
        </a:solidFill>
        <a:latin typeface="+mn-lt"/>
        <a:ea typeface="+mn-ea"/>
        <a:cs typeface="+mn-cs"/>
      </a:defRPr>
    </a:lvl3pPr>
    <a:lvl4pPr marL="4738192" algn="l" defTabSz="3158795" rtl="0" eaLnBrk="1" latinLnBrk="0" hangingPunct="1">
      <a:defRPr sz="4145" kern="1200">
        <a:solidFill>
          <a:schemeClr val="tx1"/>
        </a:solidFill>
        <a:latin typeface="+mn-lt"/>
        <a:ea typeface="+mn-ea"/>
        <a:cs typeface="+mn-cs"/>
      </a:defRPr>
    </a:lvl4pPr>
    <a:lvl5pPr marL="6317590" algn="l" defTabSz="3158795" rtl="0" eaLnBrk="1" latinLnBrk="0" hangingPunct="1">
      <a:defRPr sz="4145" kern="1200">
        <a:solidFill>
          <a:schemeClr val="tx1"/>
        </a:solidFill>
        <a:latin typeface="+mn-lt"/>
        <a:ea typeface="+mn-ea"/>
        <a:cs typeface="+mn-cs"/>
      </a:defRPr>
    </a:lvl5pPr>
    <a:lvl6pPr marL="7896987" algn="l" defTabSz="3158795" rtl="0" eaLnBrk="1" latinLnBrk="0" hangingPunct="1">
      <a:defRPr sz="4145" kern="1200">
        <a:solidFill>
          <a:schemeClr val="tx1"/>
        </a:solidFill>
        <a:latin typeface="+mn-lt"/>
        <a:ea typeface="+mn-ea"/>
        <a:cs typeface="+mn-cs"/>
      </a:defRPr>
    </a:lvl6pPr>
    <a:lvl7pPr marL="9476384" algn="l" defTabSz="3158795" rtl="0" eaLnBrk="1" latinLnBrk="0" hangingPunct="1">
      <a:defRPr sz="4145" kern="1200">
        <a:solidFill>
          <a:schemeClr val="tx1"/>
        </a:solidFill>
        <a:latin typeface="+mn-lt"/>
        <a:ea typeface="+mn-ea"/>
        <a:cs typeface="+mn-cs"/>
      </a:defRPr>
    </a:lvl7pPr>
    <a:lvl8pPr marL="11055782" algn="l" defTabSz="3158795" rtl="0" eaLnBrk="1" latinLnBrk="0" hangingPunct="1">
      <a:defRPr sz="4145" kern="1200">
        <a:solidFill>
          <a:schemeClr val="tx1"/>
        </a:solidFill>
        <a:latin typeface="+mn-lt"/>
        <a:ea typeface="+mn-ea"/>
        <a:cs typeface="+mn-cs"/>
      </a:defRPr>
    </a:lvl8pPr>
    <a:lvl9pPr marL="12635179" algn="l" defTabSz="3158795" rtl="0" eaLnBrk="1" latinLnBrk="0" hangingPunct="1">
      <a:defRPr sz="414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9338" y="1143000"/>
            <a:ext cx="2219325"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921B75-AD52-4DA6-B89C-04DAD92950ED}" type="slidenum">
              <a:rPr lang="en-GB" smtClean="0"/>
              <a:t>1</a:t>
            </a:fld>
            <a:endParaRPr lang="en-GB" dirty="0"/>
          </a:p>
        </p:txBody>
      </p:sp>
    </p:spTree>
    <p:extLst>
      <p:ext uri="{BB962C8B-B14F-4D97-AF65-F5344CB8AC3E}">
        <p14:creationId xmlns:p14="http://schemas.microsoft.com/office/powerpoint/2010/main" val="3234630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830474" y="4860040"/>
            <a:ext cx="18359668" cy="15395071"/>
          </a:xfrm>
        </p:spPr>
        <p:txBody>
          <a:bodyPr bIns="0" anchor="b">
            <a:normAutofit/>
          </a:bodyPr>
          <a:lstStyle>
            <a:lvl1pPr algn="l">
              <a:defRPr sz="17645"/>
            </a:lvl1pPr>
          </a:lstStyle>
          <a:p>
            <a:r>
              <a:rPr lang="en-US"/>
              <a:t>Click to edit Master title style</a:t>
            </a:r>
            <a:endParaRPr lang="en-US" dirty="0"/>
          </a:p>
        </p:txBody>
      </p:sp>
      <p:sp>
        <p:nvSpPr>
          <p:cNvPr id="3" name="Subtitle 2"/>
          <p:cNvSpPr>
            <a:spLocks noGrp="1"/>
          </p:cNvSpPr>
          <p:nvPr>
            <p:ph type="subTitle" idx="1"/>
          </p:nvPr>
        </p:nvSpPr>
        <p:spPr>
          <a:xfrm>
            <a:off x="7830474" y="21390768"/>
            <a:ext cx="18359668" cy="5922075"/>
          </a:xfrm>
        </p:spPr>
        <p:txBody>
          <a:bodyPr tIns="91440" bIns="91440">
            <a:normAutofit/>
          </a:bodyPr>
          <a:lstStyle>
            <a:lvl1pPr marL="0" indent="0" algn="l">
              <a:buNone/>
              <a:defRPr sz="5228" b="0" cap="all" baseline="0">
                <a:solidFill>
                  <a:schemeClr val="tx1"/>
                </a:solidFill>
              </a:defRPr>
            </a:lvl1pPr>
            <a:lvl2pPr marL="1120496" indent="0" algn="ctr">
              <a:buNone/>
              <a:defRPr sz="4902"/>
            </a:lvl2pPr>
            <a:lvl3pPr marL="2240994" indent="0" algn="ctr">
              <a:buNone/>
              <a:defRPr sz="4412"/>
            </a:lvl3pPr>
            <a:lvl4pPr marL="3361490" indent="0" algn="ctr">
              <a:buNone/>
              <a:defRPr sz="3921"/>
            </a:lvl4pPr>
            <a:lvl5pPr marL="4481987" indent="0" algn="ctr">
              <a:buNone/>
              <a:defRPr sz="3921"/>
            </a:lvl5pPr>
            <a:lvl6pPr marL="5602484" indent="0" algn="ctr">
              <a:buNone/>
              <a:defRPr sz="3921"/>
            </a:lvl6pPr>
            <a:lvl7pPr marL="6722980" indent="0" algn="ctr">
              <a:buNone/>
              <a:defRPr sz="3921"/>
            </a:lvl7pPr>
            <a:lvl8pPr marL="7843478" indent="0" algn="ctr">
              <a:buNone/>
              <a:defRPr sz="3921"/>
            </a:lvl8pPr>
            <a:lvl9pPr marL="8963974" indent="0" algn="ctr">
              <a:buNone/>
              <a:defRPr sz="392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F89D7A-EF70-4253-BD34-92E5F7E56071}" type="datetimeFigureOut">
              <a:rPr lang="en-GB" smtClean="0"/>
              <a:t>09/12/2020</a:t>
            </a:fld>
            <a:endParaRPr lang="en-GB" dirty="0"/>
          </a:p>
        </p:txBody>
      </p:sp>
      <p:sp>
        <p:nvSpPr>
          <p:cNvPr id="5" name="Footer Placeholder 4"/>
          <p:cNvSpPr>
            <a:spLocks noGrp="1"/>
          </p:cNvSpPr>
          <p:nvPr>
            <p:ph type="ftr" sz="quarter" idx="11"/>
          </p:nvPr>
        </p:nvSpPr>
        <p:spPr>
          <a:xfrm>
            <a:off x="7830472" y="1994833"/>
            <a:ext cx="10085102" cy="1873028"/>
          </a:xfrm>
        </p:spPr>
        <p:txBody>
          <a:bodyPr/>
          <a:lstStyle/>
          <a:p>
            <a:endParaRPr lang="en-GB" dirty="0"/>
          </a:p>
        </p:txBody>
      </p:sp>
      <p:sp>
        <p:nvSpPr>
          <p:cNvPr id="6" name="Slide Number Placeholder 5"/>
          <p:cNvSpPr>
            <a:spLocks noGrp="1"/>
          </p:cNvSpPr>
          <p:nvPr>
            <p:ph type="sldNum" sz="quarter" idx="12"/>
          </p:nvPr>
        </p:nvSpPr>
        <p:spPr>
          <a:xfrm>
            <a:off x="4688193" y="4839891"/>
            <a:ext cx="2620719" cy="3050493"/>
          </a:xfrm>
        </p:spPr>
        <p:txBody>
          <a:bodyPr/>
          <a:lstStyle/>
          <a:p>
            <a:fld id="{837E03D9-4579-4083-B8E2-267F1B91CA3B}" type="slidenum">
              <a:rPr lang="en-GB" smtClean="0"/>
              <a:t>‹#›</a:t>
            </a:fld>
            <a:endParaRPr lang="en-GB" dirty="0"/>
          </a:p>
        </p:txBody>
      </p:sp>
      <p:cxnSp>
        <p:nvCxnSpPr>
          <p:cNvPr id="15" name="Straight Connector 14"/>
          <p:cNvCxnSpPr/>
          <p:nvPr/>
        </p:nvCxnSpPr>
        <p:spPr>
          <a:xfrm>
            <a:off x="7830474" y="21374634"/>
            <a:ext cx="18359668"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4716910" y="11188992"/>
            <a:ext cx="2147323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F89D7A-EF70-4253-BD34-92E5F7E56071}" type="datetimeFigureOut">
              <a:rPr lang="en-GB" smtClean="0"/>
              <a:t>09/12/2020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37E03D9-4579-4083-B8E2-267F1B91CA3B}"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606099" y="4839899"/>
            <a:ext cx="3604371" cy="2822792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716910" y="4839899"/>
            <a:ext cx="17322432" cy="28227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F89D7A-EF70-4253-BD34-92E5F7E56071}" type="datetimeFigureOut">
              <a:rPr lang="en-GB" smtClean="0"/>
              <a:t>09/12/2020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37E03D9-4579-4083-B8E2-267F1B91CA3B}" type="slidenum">
              <a:rPr lang="en-GB" smtClean="0"/>
              <a:t>‹#›</a:t>
            </a:fld>
            <a:endParaRPr lang="en-GB" dirty="0"/>
          </a:p>
        </p:txBody>
      </p:sp>
      <p:cxnSp>
        <p:nvCxnSpPr>
          <p:cNvPr id="15" name="Straight Connector 14"/>
          <p:cNvCxnSpPr/>
          <p:nvPr/>
        </p:nvCxnSpPr>
        <p:spPr>
          <a:xfrm>
            <a:off x="22606098" y="4839899"/>
            <a:ext cx="0" cy="28227925"/>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F89D7A-EF70-4253-BD34-92E5F7E56071}" type="datetimeFigureOut">
              <a:rPr lang="en-GB" smtClean="0"/>
              <a:t>09/12/2020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37E03D9-4579-4083-B8E2-267F1B91CA3B}" type="slidenum">
              <a:rPr lang="en-GB" smtClean="0"/>
              <a:t>‹#›</a:t>
            </a:fld>
            <a:endParaRPr lang="en-GB" dirty="0"/>
          </a:p>
        </p:txBody>
      </p:sp>
      <p:cxnSp>
        <p:nvCxnSpPr>
          <p:cNvPr id="33" name="Straight Connector 32"/>
          <p:cNvCxnSpPr/>
          <p:nvPr/>
        </p:nvCxnSpPr>
        <p:spPr>
          <a:xfrm>
            <a:off x="4716910" y="11188992"/>
            <a:ext cx="2147323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716908" y="10638001"/>
            <a:ext cx="18354724" cy="11436520"/>
          </a:xfrm>
        </p:spPr>
        <p:txBody>
          <a:bodyPr anchor="b">
            <a:normAutofit/>
          </a:bodyPr>
          <a:lstStyle>
            <a:lvl1pPr algn="l">
              <a:defRPr sz="10457"/>
            </a:lvl1pPr>
          </a:lstStyle>
          <a:p>
            <a:r>
              <a:rPr lang="en-US"/>
              <a:t>Click to edit Master title style</a:t>
            </a:r>
            <a:endParaRPr lang="en-US" dirty="0"/>
          </a:p>
        </p:txBody>
      </p:sp>
      <p:sp>
        <p:nvSpPr>
          <p:cNvPr id="3" name="Text Placeholder 2"/>
          <p:cNvSpPr>
            <a:spLocks noGrp="1"/>
          </p:cNvSpPr>
          <p:nvPr>
            <p:ph type="body" idx="1"/>
          </p:nvPr>
        </p:nvSpPr>
        <p:spPr>
          <a:xfrm>
            <a:off x="4716912" y="23056565"/>
            <a:ext cx="18354724" cy="6135958"/>
          </a:xfrm>
        </p:spPr>
        <p:txBody>
          <a:bodyPr tIns="91440">
            <a:normAutofit/>
          </a:bodyPr>
          <a:lstStyle>
            <a:lvl1pPr marL="0" indent="0" algn="l">
              <a:buNone/>
              <a:defRPr sz="5882">
                <a:solidFill>
                  <a:schemeClr val="tx1"/>
                </a:solidFill>
              </a:defRPr>
            </a:lvl1pPr>
            <a:lvl2pPr marL="1120496" indent="0">
              <a:buNone/>
              <a:defRPr sz="4902">
                <a:solidFill>
                  <a:schemeClr val="tx1">
                    <a:tint val="75000"/>
                  </a:schemeClr>
                </a:solidFill>
              </a:defRPr>
            </a:lvl2pPr>
            <a:lvl3pPr marL="2240994" indent="0">
              <a:buNone/>
              <a:defRPr sz="4412">
                <a:solidFill>
                  <a:schemeClr val="tx1">
                    <a:tint val="75000"/>
                  </a:schemeClr>
                </a:solidFill>
              </a:defRPr>
            </a:lvl3pPr>
            <a:lvl4pPr marL="3361490" indent="0">
              <a:buNone/>
              <a:defRPr sz="3921">
                <a:solidFill>
                  <a:schemeClr val="tx1">
                    <a:tint val="75000"/>
                  </a:schemeClr>
                </a:solidFill>
              </a:defRPr>
            </a:lvl4pPr>
            <a:lvl5pPr marL="4481987" indent="0">
              <a:buNone/>
              <a:defRPr sz="3921">
                <a:solidFill>
                  <a:schemeClr val="tx1">
                    <a:tint val="75000"/>
                  </a:schemeClr>
                </a:solidFill>
              </a:defRPr>
            </a:lvl5pPr>
            <a:lvl6pPr marL="5602484" indent="0">
              <a:buNone/>
              <a:defRPr sz="3921">
                <a:solidFill>
                  <a:schemeClr val="tx1">
                    <a:tint val="75000"/>
                  </a:schemeClr>
                </a:solidFill>
              </a:defRPr>
            </a:lvl6pPr>
            <a:lvl7pPr marL="6722980" indent="0">
              <a:buNone/>
              <a:defRPr sz="3921">
                <a:solidFill>
                  <a:schemeClr val="tx1">
                    <a:tint val="75000"/>
                  </a:schemeClr>
                </a:solidFill>
              </a:defRPr>
            </a:lvl7pPr>
            <a:lvl8pPr marL="7843478" indent="0">
              <a:buNone/>
              <a:defRPr sz="3921">
                <a:solidFill>
                  <a:schemeClr val="tx1">
                    <a:tint val="75000"/>
                  </a:schemeClr>
                </a:solidFill>
              </a:defRPr>
            </a:lvl8pPr>
            <a:lvl9pPr marL="8963974" indent="0">
              <a:buNone/>
              <a:defRPr sz="392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F89D7A-EF70-4253-BD34-92E5F7E56071}" type="datetimeFigureOut">
              <a:rPr lang="en-GB" smtClean="0"/>
              <a:t>09/12/2020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37E03D9-4579-4083-B8E2-267F1B91CA3B}" type="slidenum">
              <a:rPr lang="en-GB" smtClean="0"/>
              <a:t>‹#›</a:t>
            </a:fld>
            <a:endParaRPr lang="en-GB" dirty="0"/>
          </a:p>
        </p:txBody>
      </p:sp>
      <p:cxnSp>
        <p:nvCxnSpPr>
          <p:cNvPr id="15" name="Straight Connector 14"/>
          <p:cNvCxnSpPr/>
          <p:nvPr/>
        </p:nvCxnSpPr>
        <p:spPr>
          <a:xfrm>
            <a:off x="4716908" y="23049225"/>
            <a:ext cx="18354724"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716910" y="4875737"/>
            <a:ext cx="21473232" cy="641688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716906" y="12199697"/>
            <a:ext cx="10214435" cy="20823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976420" y="12199701"/>
            <a:ext cx="10213720" cy="20823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F89D7A-EF70-4253-BD34-92E5F7E56071}" type="datetimeFigureOut">
              <a:rPr lang="en-GB" smtClean="0"/>
              <a:t>09/12/2020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37E03D9-4579-4083-B8E2-267F1B91CA3B}" type="slidenum">
              <a:rPr lang="en-GB" smtClean="0"/>
              <a:t>‹#›</a:t>
            </a:fld>
            <a:endParaRPr lang="en-GB" dirty="0"/>
          </a:p>
        </p:txBody>
      </p:sp>
      <p:cxnSp>
        <p:nvCxnSpPr>
          <p:cNvPr id="33" name="Straight Connector 32"/>
          <p:cNvCxnSpPr/>
          <p:nvPr/>
        </p:nvCxnSpPr>
        <p:spPr>
          <a:xfrm>
            <a:off x="4716910" y="11188992"/>
            <a:ext cx="2147323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4716910" y="11188992"/>
            <a:ext cx="2147323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4716908" y="4871338"/>
            <a:ext cx="21473236" cy="63988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16907" y="12233708"/>
            <a:ext cx="10214092" cy="4857881"/>
          </a:xfrm>
        </p:spPr>
        <p:txBody>
          <a:bodyPr anchor="b">
            <a:normAutofit/>
          </a:bodyPr>
          <a:lstStyle>
            <a:lvl1pPr marL="0" indent="0">
              <a:lnSpc>
                <a:spcPct val="100000"/>
              </a:lnSpc>
              <a:buNone/>
              <a:defRPr sz="7189" b="0" cap="all" baseline="0">
                <a:solidFill>
                  <a:schemeClr val="accent1"/>
                </a:solidFill>
              </a:defRPr>
            </a:lvl1pPr>
            <a:lvl2pPr marL="1120496" indent="0">
              <a:buNone/>
              <a:defRPr sz="4902" b="1"/>
            </a:lvl2pPr>
            <a:lvl3pPr marL="2240994" indent="0">
              <a:buNone/>
              <a:defRPr sz="4412" b="1"/>
            </a:lvl3pPr>
            <a:lvl4pPr marL="3361490" indent="0">
              <a:buNone/>
              <a:defRPr sz="3921" b="1"/>
            </a:lvl4pPr>
            <a:lvl5pPr marL="4481987" indent="0">
              <a:buNone/>
              <a:defRPr sz="3921" b="1"/>
            </a:lvl5pPr>
            <a:lvl6pPr marL="5602484" indent="0">
              <a:buNone/>
              <a:defRPr sz="3921" b="1"/>
            </a:lvl6pPr>
            <a:lvl7pPr marL="6722980" indent="0">
              <a:buNone/>
              <a:defRPr sz="3921" b="1"/>
            </a:lvl7pPr>
            <a:lvl8pPr marL="7843478" indent="0">
              <a:buNone/>
              <a:defRPr sz="3921" b="1"/>
            </a:lvl8pPr>
            <a:lvl9pPr marL="8963974" indent="0">
              <a:buNone/>
              <a:defRPr sz="3921" b="1"/>
            </a:lvl9pPr>
          </a:lstStyle>
          <a:p>
            <a:pPr lvl="0"/>
            <a:r>
              <a:rPr lang="en-US"/>
              <a:t>Click to edit Master text styles</a:t>
            </a:r>
          </a:p>
        </p:txBody>
      </p:sp>
      <p:sp>
        <p:nvSpPr>
          <p:cNvPr id="4" name="Content Placeholder 3"/>
          <p:cNvSpPr>
            <a:spLocks noGrp="1"/>
          </p:cNvSpPr>
          <p:nvPr>
            <p:ph sz="half" idx="2"/>
          </p:nvPr>
        </p:nvSpPr>
        <p:spPr>
          <a:xfrm>
            <a:off x="4716907" y="17108411"/>
            <a:ext cx="10214092" cy="160191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976420" y="12254631"/>
            <a:ext cx="10213720" cy="4859662"/>
          </a:xfrm>
        </p:spPr>
        <p:txBody>
          <a:bodyPr anchor="b">
            <a:normAutofit/>
          </a:bodyPr>
          <a:lstStyle>
            <a:lvl1pPr marL="0" indent="0">
              <a:lnSpc>
                <a:spcPct val="100000"/>
              </a:lnSpc>
              <a:buNone/>
              <a:defRPr sz="7189" b="0" cap="all" baseline="0">
                <a:solidFill>
                  <a:schemeClr val="accent1"/>
                </a:solidFill>
              </a:defRPr>
            </a:lvl1pPr>
            <a:lvl2pPr marL="1120496" indent="0">
              <a:buNone/>
              <a:defRPr sz="4902" b="1"/>
            </a:lvl2pPr>
            <a:lvl3pPr marL="2240994" indent="0">
              <a:buNone/>
              <a:defRPr sz="4412" b="1"/>
            </a:lvl3pPr>
            <a:lvl4pPr marL="3361490" indent="0">
              <a:buNone/>
              <a:defRPr sz="3921" b="1"/>
            </a:lvl4pPr>
            <a:lvl5pPr marL="4481987" indent="0">
              <a:buNone/>
              <a:defRPr sz="3921" b="1"/>
            </a:lvl5pPr>
            <a:lvl6pPr marL="5602484" indent="0">
              <a:buNone/>
              <a:defRPr sz="3921" b="1"/>
            </a:lvl6pPr>
            <a:lvl7pPr marL="6722980" indent="0">
              <a:buNone/>
              <a:defRPr sz="3921" b="1"/>
            </a:lvl7pPr>
            <a:lvl8pPr marL="7843478" indent="0">
              <a:buNone/>
              <a:defRPr sz="3921" b="1"/>
            </a:lvl8pPr>
            <a:lvl9pPr marL="8963974" indent="0">
              <a:buNone/>
              <a:defRPr sz="3921" b="1"/>
            </a:lvl9pPr>
          </a:lstStyle>
          <a:p>
            <a:pPr lvl="0"/>
            <a:r>
              <a:rPr lang="en-US"/>
              <a:t>Click to edit Master text styles</a:t>
            </a:r>
          </a:p>
        </p:txBody>
      </p:sp>
      <p:sp>
        <p:nvSpPr>
          <p:cNvPr id="6" name="Content Placeholder 5"/>
          <p:cNvSpPr>
            <a:spLocks noGrp="1"/>
          </p:cNvSpPr>
          <p:nvPr>
            <p:ph sz="quarter" idx="4"/>
          </p:nvPr>
        </p:nvSpPr>
        <p:spPr>
          <a:xfrm>
            <a:off x="15976420" y="17091578"/>
            <a:ext cx="10213720" cy="159762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F89D7A-EF70-4253-BD34-92E5F7E56071}" type="datetimeFigureOut">
              <a:rPr lang="en-GB" smtClean="0"/>
              <a:t>09/12/2020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37E03D9-4579-4083-B8E2-267F1B91CA3B}"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4716910" y="11188992"/>
            <a:ext cx="2147323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F89D7A-EF70-4253-BD34-92E5F7E56071}" type="datetimeFigureOut">
              <a:rPr lang="en-GB" smtClean="0"/>
              <a:t>09/12/2020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37E03D9-4579-4083-B8E2-267F1B91CA3B}"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F89D7A-EF70-4253-BD34-92E5F7E56071}" type="datetimeFigureOut">
              <a:rPr lang="en-GB" smtClean="0"/>
              <a:t>09/12/2020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37E03D9-4579-4083-B8E2-267F1B91CA3B}"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02370" y="4839893"/>
            <a:ext cx="7927297" cy="13612223"/>
          </a:xfrm>
        </p:spPr>
        <p:txBody>
          <a:bodyPr anchor="b">
            <a:normAutofit/>
          </a:bodyPr>
          <a:lstStyle>
            <a:lvl1pPr algn="l">
              <a:defRPr sz="7842"/>
            </a:lvl1pPr>
          </a:lstStyle>
          <a:p>
            <a:r>
              <a:rPr lang="en-US"/>
              <a:t>Click to edit Master title style</a:t>
            </a:r>
            <a:endParaRPr lang="en-US" dirty="0"/>
          </a:p>
        </p:txBody>
      </p:sp>
      <p:sp>
        <p:nvSpPr>
          <p:cNvPr id="3" name="Content Placeholder 2"/>
          <p:cNvSpPr>
            <a:spLocks noGrp="1"/>
          </p:cNvSpPr>
          <p:nvPr>
            <p:ph idx="1"/>
          </p:nvPr>
        </p:nvSpPr>
        <p:spPr>
          <a:xfrm>
            <a:off x="13680771" y="4839897"/>
            <a:ext cx="12509369" cy="2822148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02371" y="19417717"/>
            <a:ext cx="7931934" cy="13618668"/>
          </a:xfrm>
        </p:spPr>
        <p:txBody>
          <a:bodyPr>
            <a:normAutofit/>
          </a:bodyPr>
          <a:lstStyle>
            <a:lvl1pPr marL="0" indent="0" algn="l">
              <a:buNone/>
              <a:defRPr sz="5228"/>
            </a:lvl1pPr>
            <a:lvl2pPr marL="1120496" indent="0">
              <a:buNone/>
              <a:defRPr sz="3431"/>
            </a:lvl2pPr>
            <a:lvl3pPr marL="2240994" indent="0">
              <a:buNone/>
              <a:defRPr sz="2941"/>
            </a:lvl3pPr>
            <a:lvl4pPr marL="3361490" indent="0">
              <a:buNone/>
              <a:defRPr sz="2451"/>
            </a:lvl4pPr>
            <a:lvl5pPr marL="4481987" indent="0">
              <a:buNone/>
              <a:defRPr sz="2451"/>
            </a:lvl5pPr>
            <a:lvl6pPr marL="5602484" indent="0">
              <a:buNone/>
              <a:defRPr sz="2451"/>
            </a:lvl6pPr>
            <a:lvl7pPr marL="6722980" indent="0">
              <a:buNone/>
              <a:defRPr sz="2451"/>
            </a:lvl7pPr>
            <a:lvl8pPr marL="7843478" indent="0">
              <a:buNone/>
              <a:defRPr sz="2451"/>
            </a:lvl8pPr>
            <a:lvl9pPr marL="8963974" indent="0">
              <a:buNone/>
              <a:defRPr sz="2451"/>
            </a:lvl9pPr>
          </a:lstStyle>
          <a:p>
            <a:pPr lvl="0"/>
            <a:r>
              <a:rPr lang="en-US"/>
              <a:t>Click to edit Master text styles</a:t>
            </a:r>
          </a:p>
        </p:txBody>
      </p:sp>
      <p:sp>
        <p:nvSpPr>
          <p:cNvPr id="5" name="Date Placeholder 4"/>
          <p:cNvSpPr>
            <a:spLocks noGrp="1"/>
          </p:cNvSpPr>
          <p:nvPr>
            <p:ph type="dt" sz="half" idx="10"/>
          </p:nvPr>
        </p:nvSpPr>
        <p:spPr/>
        <p:txBody>
          <a:bodyPr/>
          <a:lstStyle/>
          <a:p>
            <a:fld id="{B7F89D7A-EF70-4253-BD34-92E5F7E56071}" type="datetimeFigureOut">
              <a:rPr lang="en-GB" smtClean="0"/>
              <a:t>09/12/2020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37E03D9-4579-4083-B8E2-267F1B91CA3B}" type="slidenum">
              <a:rPr lang="en-GB" smtClean="0"/>
              <a:t>‹#›</a:t>
            </a:fld>
            <a:endParaRPr lang="en-GB" dirty="0"/>
          </a:p>
        </p:txBody>
      </p:sp>
      <p:cxnSp>
        <p:nvCxnSpPr>
          <p:cNvPr id="17" name="Straight Connector 16"/>
          <p:cNvCxnSpPr/>
          <p:nvPr/>
        </p:nvCxnSpPr>
        <p:spPr>
          <a:xfrm>
            <a:off x="4711212" y="19417707"/>
            <a:ext cx="7918559"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16327110" y="2920821"/>
            <a:ext cx="11474189" cy="31191395"/>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4719056" y="6842182"/>
            <a:ext cx="10603501" cy="11089017"/>
          </a:xfrm>
        </p:spPr>
        <p:txBody>
          <a:bodyPr anchor="b">
            <a:normAutofit/>
          </a:bodyPr>
          <a:lstStyle>
            <a:lvl1pPr>
              <a:defRPr sz="10457"/>
            </a:lvl1pPr>
          </a:lstStyle>
          <a:p>
            <a:r>
              <a:rPr lang="en-US"/>
              <a:t>Click to edit Master title style</a:t>
            </a:r>
            <a:endParaRPr lang="en-US" dirty="0"/>
          </a:p>
        </p:txBody>
      </p:sp>
      <p:sp>
        <p:nvSpPr>
          <p:cNvPr id="3" name="Picture Placeholder 2"/>
          <p:cNvSpPr>
            <a:spLocks noGrp="1" noChangeAspect="1"/>
          </p:cNvSpPr>
          <p:nvPr>
            <p:ph type="pic" idx="1"/>
          </p:nvPr>
        </p:nvSpPr>
        <p:spPr>
          <a:xfrm>
            <a:off x="18430293" y="6799964"/>
            <a:ext cx="7303322" cy="23420813"/>
          </a:xfrm>
          <a:solidFill>
            <a:schemeClr val="bg1">
              <a:lumMod val="85000"/>
            </a:schemeClr>
          </a:solidFill>
          <a:ln w="9525" cap="sq">
            <a:noFill/>
            <a:miter lim="800000"/>
          </a:ln>
          <a:effectLst/>
        </p:spPr>
        <p:txBody>
          <a:bodyPr anchor="t"/>
          <a:lstStyle>
            <a:lvl1pPr marL="0" indent="0" algn="ctr">
              <a:buNone/>
              <a:defRPr sz="7842"/>
            </a:lvl1pPr>
            <a:lvl2pPr marL="1120496" indent="0">
              <a:buNone/>
              <a:defRPr sz="6863"/>
            </a:lvl2pPr>
            <a:lvl3pPr marL="2240994" indent="0">
              <a:buNone/>
              <a:defRPr sz="5882"/>
            </a:lvl3pPr>
            <a:lvl4pPr marL="3361490" indent="0">
              <a:buNone/>
              <a:defRPr sz="4902"/>
            </a:lvl4pPr>
            <a:lvl5pPr marL="4481987" indent="0">
              <a:buNone/>
              <a:defRPr sz="4902"/>
            </a:lvl5pPr>
            <a:lvl6pPr marL="5602484" indent="0">
              <a:buNone/>
              <a:defRPr sz="4902"/>
            </a:lvl6pPr>
            <a:lvl7pPr marL="6722980" indent="0">
              <a:buNone/>
              <a:defRPr sz="4902"/>
            </a:lvl7pPr>
            <a:lvl8pPr marL="7843478" indent="0">
              <a:buNone/>
              <a:defRPr sz="4902"/>
            </a:lvl8pPr>
            <a:lvl9pPr marL="8963974" indent="0">
              <a:buNone/>
              <a:defRPr sz="4902"/>
            </a:lvl9pPr>
          </a:lstStyle>
          <a:p>
            <a:r>
              <a:rPr lang="en-US" dirty="0"/>
              <a:t>Drag picture to placeholder or click icon to add</a:t>
            </a:r>
          </a:p>
        </p:txBody>
      </p:sp>
      <p:sp>
        <p:nvSpPr>
          <p:cNvPr id="4" name="Text Placeholder 3"/>
          <p:cNvSpPr>
            <a:spLocks noGrp="1"/>
          </p:cNvSpPr>
          <p:nvPr>
            <p:ph type="body" sz="half" idx="2"/>
          </p:nvPr>
        </p:nvSpPr>
        <p:spPr>
          <a:xfrm>
            <a:off x="4716911" y="19057285"/>
            <a:ext cx="10588310" cy="12137945"/>
          </a:xfrm>
        </p:spPr>
        <p:txBody>
          <a:bodyPr>
            <a:normAutofit/>
          </a:bodyPr>
          <a:lstStyle>
            <a:lvl1pPr marL="0" indent="0" algn="l">
              <a:buNone/>
              <a:defRPr sz="5882"/>
            </a:lvl1pPr>
            <a:lvl2pPr marL="1120496" indent="0">
              <a:buNone/>
              <a:defRPr sz="3431"/>
            </a:lvl2pPr>
            <a:lvl3pPr marL="2240994" indent="0">
              <a:buNone/>
              <a:defRPr sz="2941"/>
            </a:lvl3pPr>
            <a:lvl4pPr marL="3361490" indent="0">
              <a:buNone/>
              <a:defRPr sz="2451"/>
            </a:lvl4pPr>
            <a:lvl5pPr marL="4481987" indent="0">
              <a:buNone/>
              <a:defRPr sz="2451"/>
            </a:lvl5pPr>
            <a:lvl6pPr marL="5602484" indent="0">
              <a:buNone/>
              <a:defRPr sz="2451"/>
            </a:lvl6pPr>
            <a:lvl7pPr marL="6722980" indent="0">
              <a:buNone/>
              <a:defRPr sz="2451"/>
            </a:lvl7pPr>
            <a:lvl8pPr marL="7843478" indent="0">
              <a:buNone/>
              <a:defRPr sz="2451"/>
            </a:lvl8pPr>
            <a:lvl9pPr marL="8963974" indent="0">
              <a:buNone/>
              <a:defRPr sz="2451"/>
            </a:lvl9pPr>
          </a:lstStyle>
          <a:p>
            <a:pPr lvl="0"/>
            <a:r>
              <a:rPr lang="en-US"/>
              <a:t>Click to edit Master text styles</a:t>
            </a:r>
          </a:p>
        </p:txBody>
      </p:sp>
      <p:sp>
        <p:nvSpPr>
          <p:cNvPr id="5" name="Date Placeholder 4"/>
          <p:cNvSpPr>
            <a:spLocks noGrp="1"/>
          </p:cNvSpPr>
          <p:nvPr>
            <p:ph type="dt" sz="half" idx="10"/>
          </p:nvPr>
        </p:nvSpPr>
        <p:spPr>
          <a:xfrm>
            <a:off x="4694599" y="33134422"/>
            <a:ext cx="10627960" cy="1939190"/>
          </a:xfrm>
        </p:spPr>
        <p:txBody>
          <a:bodyPr/>
          <a:lstStyle>
            <a:lvl1pPr algn="l">
              <a:defRPr/>
            </a:lvl1pPr>
          </a:lstStyle>
          <a:p>
            <a:fld id="{B7F89D7A-EF70-4253-BD34-92E5F7E56071}" type="datetimeFigureOut">
              <a:rPr lang="en-GB" smtClean="0"/>
              <a:t>09/12/2020</a:t>
            </a:fld>
            <a:endParaRPr lang="en-GB" dirty="0"/>
          </a:p>
        </p:txBody>
      </p:sp>
      <p:sp>
        <p:nvSpPr>
          <p:cNvPr id="6" name="Footer Placeholder 5"/>
          <p:cNvSpPr>
            <a:spLocks noGrp="1"/>
          </p:cNvSpPr>
          <p:nvPr>
            <p:ph type="ftr" sz="quarter" idx="11"/>
          </p:nvPr>
        </p:nvSpPr>
        <p:spPr>
          <a:xfrm>
            <a:off x="4697431" y="1930215"/>
            <a:ext cx="10625126" cy="1944084"/>
          </a:xfrm>
        </p:spPr>
        <p:txBody>
          <a:bodyPr/>
          <a:lstStyle/>
          <a:p>
            <a:endParaRPr lang="en-GB" dirty="0"/>
          </a:p>
        </p:txBody>
      </p:sp>
      <p:sp>
        <p:nvSpPr>
          <p:cNvPr id="7" name="Slide Number Placeholder 6"/>
          <p:cNvSpPr>
            <a:spLocks noGrp="1"/>
          </p:cNvSpPr>
          <p:nvPr>
            <p:ph type="sldNum" sz="quarter" idx="12"/>
          </p:nvPr>
        </p:nvSpPr>
        <p:spPr/>
        <p:txBody>
          <a:bodyPr/>
          <a:lstStyle/>
          <a:p>
            <a:fld id="{837E03D9-4579-4083-B8E2-267F1B91CA3B}" type="slidenum">
              <a:rPr lang="en-GB" smtClean="0"/>
              <a:t>‹#›</a:t>
            </a:fld>
            <a:endParaRPr lang="en-GB" dirty="0"/>
          </a:p>
        </p:txBody>
      </p:sp>
      <p:cxnSp>
        <p:nvCxnSpPr>
          <p:cNvPr id="31" name="Straight Connector 30"/>
          <p:cNvCxnSpPr/>
          <p:nvPr/>
        </p:nvCxnSpPr>
        <p:spPr>
          <a:xfrm>
            <a:off x="4709687" y="19042824"/>
            <a:ext cx="1059395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12210590"/>
            <a:ext cx="29879925" cy="2471225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2" y="36922845"/>
            <a:ext cx="29879929" cy="4693017"/>
          </a:xfrm>
          <a:prstGeom prst="rect">
            <a:avLst/>
          </a:prstGeom>
        </p:spPr>
      </p:pic>
      <p:cxnSp>
        <p:nvCxnSpPr>
          <p:cNvPr id="13" name="Straight Connector 12"/>
          <p:cNvCxnSpPr/>
          <p:nvPr/>
        </p:nvCxnSpPr>
        <p:spPr>
          <a:xfrm>
            <a:off x="0" y="36958424"/>
            <a:ext cx="29879925"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4716910" y="4873494"/>
            <a:ext cx="21473232" cy="635588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4716910" y="12210585"/>
            <a:ext cx="21473232" cy="2090256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451253" y="2001266"/>
            <a:ext cx="7738888" cy="1873028"/>
          </a:xfrm>
          <a:prstGeom prst="rect">
            <a:avLst/>
          </a:prstGeom>
        </p:spPr>
        <p:txBody>
          <a:bodyPr vert="horz" lIns="91440" tIns="45720" rIns="91440" bIns="45720" rtlCol="0" anchor="ctr"/>
          <a:lstStyle>
            <a:lvl1pPr algn="r">
              <a:defRPr sz="3267">
                <a:solidFill>
                  <a:schemeClr val="tx1">
                    <a:tint val="75000"/>
                  </a:schemeClr>
                </a:solidFill>
              </a:defRPr>
            </a:lvl1pPr>
          </a:lstStyle>
          <a:p>
            <a:fld id="{B7F89D7A-EF70-4253-BD34-92E5F7E56071}" type="datetimeFigureOut">
              <a:rPr lang="en-GB" smtClean="0"/>
              <a:t>09/12/2020</a:t>
            </a:fld>
            <a:endParaRPr lang="en-GB" dirty="0"/>
          </a:p>
        </p:txBody>
      </p:sp>
      <p:sp>
        <p:nvSpPr>
          <p:cNvPr id="5" name="Footer Placeholder 4"/>
          <p:cNvSpPr>
            <a:spLocks noGrp="1"/>
          </p:cNvSpPr>
          <p:nvPr>
            <p:ph type="ftr" sz="quarter" idx="3"/>
          </p:nvPr>
        </p:nvSpPr>
        <p:spPr>
          <a:xfrm>
            <a:off x="4716908" y="1994833"/>
            <a:ext cx="13181948" cy="1873028"/>
          </a:xfrm>
          <a:prstGeom prst="rect">
            <a:avLst/>
          </a:prstGeom>
        </p:spPr>
        <p:txBody>
          <a:bodyPr vert="horz" lIns="91440" tIns="45720" rIns="91440" bIns="45720" rtlCol="0" anchor="ctr"/>
          <a:lstStyle>
            <a:lvl1pPr algn="l">
              <a:defRPr sz="3267">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1593743" y="4839891"/>
            <a:ext cx="2600266" cy="3050493"/>
          </a:xfrm>
          <a:prstGeom prst="rect">
            <a:avLst/>
          </a:prstGeom>
        </p:spPr>
        <p:txBody>
          <a:bodyPr vert="horz" lIns="91440" tIns="45720" rIns="91440" bIns="45720" rtlCol="0" anchor="t"/>
          <a:lstStyle>
            <a:lvl1pPr algn="r">
              <a:defRPr sz="9150">
                <a:solidFill>
                  <a:schemeClr val="accent1"/>
                </a:solidFill>
              </a:defRPr>
            </a:lvl1pPr>
          </a:lstStyle>
          <a:p>
            <a:fld id="{837E03D9-4579-4083-B8E2-267F1B91CA3B}" type="slidenum">
              <a:rPr lang="en-GB" smtClean="0"/>
              <a:t>‹#›</a:t>
            </a:fld>
            <a:endParaRPr lang="en-GB" dirty="0"/>
          </a:p>
        </p:txBody>
      </p:sp>
    </p:spTree>
    <p:extLst>
      <p:ext uri="{BB962C8B-B14F-4D97-AF65-F5344CB8AC3E}">
        <p14:creationId xmlns:p14="http://schemas.microsoft.com/office/powerpoint/2010/main" val="21471025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240994" rtl="0" eaLnBrk="1" latinLnBrk="0" hangingPunct="1">
        <a:lnSpc>
          <a:spcPct val="90000"/>
        </a:lnSpc>
        <a:spcBef>
          <a:spcPct val="0"/>
        </a:spcBef>
        <a:buNone/>
        <a:defRPr sz="10457" b="0" i="0" kern="1200" cap="all">
          <a:solidFill>
            <a:schemeClr val="tx1"/>
          </a:solidFill>
          <a:effectLst/>
          <a:latin typeface="+mj-lt"/>
          <a:ea typeface="+mj-ea"/>
          <a:cs typeface="+mj-cs"/>
        </a:defRPr>
      </a:lvl1pPr>
    </p:titleStyle>
    <p:bodyStyle>
      <a:lvl1pPr marL="746998" indent="-746998" algn="l" defTabSz="2240994" rtl="0" eaLnBrk="1" latinLnBrk="0" hangingPunct="1">
        <a:lnSpc>
          <a:spcPct val="120000"/>
        </a:lnSpc>
        <a:spcBef>
          <a:spcPts val="3267"/>
        </a:spcBef>
        <a:buClr>
          <a:schemeClr val="accent1"/>
        </a:buClr>
        <a:buSzPct val="100000"/>
        <a:buFont typeface="Arial" panose="020B0604020202020204" pitchFamily="34" charset="0"/>
        <a:buChar char="•"/>
        <a:defRPr sz="6536" kern="1200" cap="none">
          <a:solidFill>
            <a:schemeClr val="tx1"/>
          </a:solidFill>
          <a:effectLst/>
          <a:latin typeface="+mn-lt"/>
          <a:ea typeface="+mn-ea"/>
          <a:cs typeface="+mn-cs"/>
        </a:defRPr>
      </a:lvl1pPr>
      <a:lvl2pPr marL="2240994" indent="-746998" algn="l" defTabSz="2240994" rtl="0" eaLnBrk="1" latinLnBrk="0" hangingPunct="1">
        <a:lnSpc>
          <a:spcPct val="120000"/>
        </a:lnSpc>
        <a:spcBef>
          <a:spcPts val="1634"/>
        </a:spcBef>
        <a:buClr>
          <a:schemeClr val="accent1"/>
        </a:buClr>
        <a:buSzPct val="100000"/>
        <a:buFont typeface="Arial" panose="020B0604020202020204" pitchFamily="34" charset="0"/>
        <a:buChar char="•"/>
        <a:defRPr sz="5228" kern="1200" cap="none" baseline="0">
          <a:solidFill>
            <a:schemeClr val="tx1"/>
          </a:solidFill>
          <a:effectLst/>
          <a:latin typeface="+mn-lt"/>
          <a:ea typeface="+mn-ea"/>
          <a:cs typeface="+mn-cs"/>
        </a:defRPr>
      </a:lvl2pPr>
      <a:lvl3pPr marL="3734989" indent="-746998" algn="l" defTabSz="2240994" rtl="0" eaLnBrk="1" latinLnBrk="0" hangingPunct="1">
        <a:lnSpc>
          <a:spcPct val="120000"/>
        </a:lnSpc>
        <a:spcBef>
          <a:spcPts val="1634"/>
        </a:spcBef>
        <a:buClr>
          <a:schemeClr val="accent1"/>
        </a:buClr>
        <a:buSzPct val="100000"/>
        <a:buFont typeface="Arial" panose="020B0604020202020204" pitchFamily="34" charset="0"/>
        <a:buChar char="•"/>
        <a:defRPr sz="5228" kern="1200" cap="none">
          <a:solidFill>
            <a:schemeClr val="tx1"/>
          </a:solidFill>
          <a:effectLst/>
          <a:latin typeface="+mn-lt"/>
          <a:ea typeface="+mn-ea"/>
          <a:cs typeface="+mn-cs"/>
        </a:defRPr>
      </a:lvl3pPr>
      <a:lvl4pPr marL="5228985" indent="-746998" algn="l" defTabSz="2240994" rtl="0" eaLnBrk="1" latinLnBrk="0" hangingPunct="1">
        <a:lnSpc>
          <a:spcPct val="120000"/>
        </a:lnSpc>
        <a:spcBef>
          <a:spcPts val="1634"/>
        </a:spcBef>
        <a:buClr>
          <a:schemeClr val="accent1"/>
        </a:buClr>
        <a:buSzPct val="100000"/>
        <a:buFont typeface="Arial" panose="020B0604020202020204" pitchFamily="34" charset="0"/>
        <a:buChar char="•"/>
        <a:defRPr sz="4575" kern="1200" cap="none" baseline="0">
          <a:solidFill>
            <a:schemeClr val="tx1"/>
          </a:solidFill>
          <a:effectLst/>
          <a:latin typeface="+mn-lt"/>
          <a:ea typeface="+mn-ea"/>
          <a:cs typeface="+mn-cs"/>
        </a:defRPr>
      </a:lvl4pPr>
      <a:lvl5pPr marL="6722980" indent="-746998" algn="l" defTabSz="2240994" rtl="0" eaLnBrk="1" latinLnBrk="0" hangingPunct="1">
        <a:lnSpc>
          <a:spcPct val="120000"/>
        </a:lnSpc>
        <a:spcBef>
          <a:spcPts val="1634"/>
        </a:spcBef>
        <a:buClr>
          <a:schemeClr val="accent1"/>
        </a:buClr>
        <a:buSzPct val="100000"/>
        <a:buFont typeface="Arial" panose="020B0604020202020204" pitchFamily="34" charset="0"/>
        <a:buChar char="•"/>
        <a:defRPr sz="3921" kern="1200" cap="none">
          <a:solidFill>
            <a:schemeClr val="tx1"/>
          </a:solidFill>
          <a:effectLst/>
          <a:latin typeface="+mn-lt"/>
          <a:ea typeface="+mn-ea"/>
          <a:cs typeface="+mn-cs"/>
        </a:defRPr>
      </a:lvl5pPr>
      <a:lvl6pPr marL="8216976" indent="-746998" algn="l" defTabSz="2987991" rtl="0" eaLnBrk="1" latinLnBrk="0" hangingPunct="1">
        <a:lnSpc>
          <a:spcPct val="120000"/>
        </a:lnSpc>
        <a:spcBef>
          <a:spcPts val="1634"/>
        </a:spcBef>
        <a:buClr>
          <a:schemeClr val="accent1"/>
        </a:buClr>
        <a:buSzPct val="100000"/>
        <a:buFont typeface="Arial" panose="020B0604020202020204" pitchFamily="34" charset="0"/>
        <a:buChar char="•"/>
        <a:defRPr sz="3921" kern="1200">
          <a:solidFill>
            <a:schemeClr val="tx1"/>
          </a:solidFill>
          <a:effectLst/>
          <a:latin typeface="+mn-lt"/>
          <a:ea typeface="+mn-ea"/>
          <a:cs typeface="+mn-cs"/>
        </a:defRPr>
      </a:lvl6pPr>
      <a:lvl7pPr marL="9710972" indent="-746998" algn="l" defTabSz="2987991" rtl="0" eaLnBrk="1" latinLnBrk="0" hangingPunct="1">
        <a:lnSpc>
          <a:spcPct val="120000"/>
        </a:lnSpc>
        <a:spcBef>
          <a:spcPts val="1634"/>
        </a:spcBef>
        <a:buClr>
          <a:schemeClr val="accent1"/>
        </a:buClr>
        <a:buSzPct val="100000"/>
        <a:buFont typeface="Arial" panose="020B0604020202020204" pitchFamily="34" charset="0"/>
        <a:buChar char="•"/>
        <a:defRPr sz="3921" kern="1200">
          <a:solidFill>
            <a:schemeClr val="tx1"/>
          </a:solidFill>
          <a:effectLst/>
          <a:latin typeface="+mn-lt"/>
          <a:ea typeface="+mn-ea"/>
          <a:cs typeface="+mn-cs"/>
        </a:defRPr>
      </a:lvl7pPr>
      <a:lvl8pPr marL="11204968" indent="-746998" algn="l" defTabSz="2987991" rtl="0" eaLnBrk="1" latinLnBrk="0" hangingPunct="1">
        <a:lnSpc>
          <a:spcPct val="120000"/>
        </a:lnSpc>
        <a:spcBef>
          <a:spcPts val="1634"/>
        </a:spcBef>
        <a:buClr>
          <a:schemeClr val="accent1"/>
        </a:buClr>
        <a:buSzPct val="100000"/>
        <a:buFont typeface="Arial" panose="020B0604020202020204" pitchFamily="34" charset="0"/>
        <a:buChar char="•"/>
        <a:defRPr sz="3921" kern="1200" baseline="0">
          <a:solidFill>
            <a:schemeClr val="tx1"/>
          </a:solidFill>
          <a:effectLst/>
          <a:latin typeface="+mn-lt"/>
          <a:ea typeface="+mn-ea"/>
          <a:cs typeface="+mn-cs"/>
        </a:defRPr>
      </a:lvl8pPr>
      <a:lvl9pPr marL="12698963" indent="-746998" algn="l" defTabSz="2987991" rtl="0" eaLnBrk="1" latinLnBrk="0" hangingPunct="1">
        <a:lnSpc>
          <a:spcPct val="120000"/>
        </a:lnSpc>
        <a:spcBef>
          <a:spcPts val="1634"/>
        </a:spcBef>
        <a:buClr>
          <a:schemeClr val="accent1"/>
        </a:buClr>
        <a:buSzPct val="100000"/>
        <a:buFont typeface="Arial" panose="020B0604020202020204" pitchFamily="34" charset="0"/>
        <a:buChar char="•"/>
        <a:defRPr sz="3921" kern="1200" baseline="0">
          <a:solidFill>
            <a:schemeClr val="tx1"/>
          </a:solidFill>
          <a:effectLst/>
          <a:latin typeface="+mn-lt"/>
          <a:ea typeface="+mn-ea"/>
          <a:cs typeface="+mn-cs"/>
        </a:defRPr>
      </a:lvl9pPr>
    </p:bodyStyle>
    <p:otherStyle>
      <a:defPPr>
        <a:defRPr lang="en-US"/>
      </a:defPPr>
      <a:lvl1pPr marL="0" algn="l" defTabSz="2240994" rtl="0" eaLnBrk="1" latinLnBrk="0" hangingPunct="1">
        <a:defRPr sz="4412" kern="1200">
          <a:solidFill>
            <a:schemeClr val="tx1"/>
          </a:solidFill>
          <a:latin typeface="+mn-lt"/>
          <a:ea typeface="+mn-ea"/>
          <a:cs typeface="+mn-cs"/>
        </a:defRPr>
      </a:lvl1pPr>
      <a:lvl2pPr marL="1120496" algn="l" defTabSz="2240994" rtl="0" eaLnBrk="1" latinLnBrk="0" hangingPunct="1">
        <a:defRPr sz="4412" kern="1200">
          <a:solidFill>
            <a:schemeClr val="tx1"/>
          </a:solidFill>
          <a:latin typeface="+mn-lt"/>
          <a:ea typeface="+mn-ea"/>
          <a:cs typeface="+mn-cs"/>
        </a:defRPr>
      </a:lvl2pPr>
      <a:lvl3pPr marL="2240994" algn="l" defTabSz="2240994" rtl="0" eaLnBrk="1" latinLnBrk="0" hangingPunct="1">
        <a:defRPr sz="4412" kern="1200">
          <a:solidFill>
            <a:schemeClr val="tx1"/>
          </a:solidFill>
          <a:latin typeface="+mn-lt"/>
          <a:ea typeface="+mn-ea"/>
          <a:cs typeface="+mn-cs"/>
        </a:defRPr>
      </a:lvl3pPr>
      <a:lvl4pPr marL="3361490" algn="l" defTabSz="2240994" rtl="0" eaLnBrk="1" latinLnBrk="0" hangingPunct="1">
        <a:defRPr sz="4412" kern="1200">
          <a:solidFill>
            <a:schemeClr val="tx1"/>
          </a:solidFill>
          <a:latin typeface="+mn-lt"/>
          <a:ea typeface="+mn-ea"/>
          <a:cs typeface="+mn-cs"/>
        </a:defRPr>
      </a:lvl4pPr>
      <a:lvl5pPr marL="4481987" algn="l" defTabSz="2240994" rtl="0" eaLnBrk="1" latinLnBrk="0" hangingPunct="1">
        <a:defRPr sz="4412" kern="1200">
          <a:solidFill>
            <a:schemeClr val="tx1"/>
          </a:solidFill>
          <a:latin typeface="+mn-lt"/>
          <a:ea typeface="+mn-ea"/>
          <a:cs typeface="+mn-cs"/>
        </a:defRPr>
      </a:lvl5pPr>
      <a:lvl6pPr marL="5602484" algn="l" defTabSz="2240994" rtl="0" eaLnBrk="1" latinLnBrk="0" hangingPunct="1">
        <a:defRPr sz="4412" kern="1200">
          <a:solidFill>
            <a:schemeClr val="tx1"/>
          </a:solidFill>
          <a:latin typeface="+mn-lt"/>
          <a:ea typeface="+mn-ea"/>
          <a:cs typeface="+mn-cs"/>
        </a:defRPr>
      </a:lvl6pPr>
      <a:lvl7pPr marL="6722980" algn="l" defTabSz="2240994" rtl="0" eaLnBrk="1" latinLnBrk="0" hangingPunct="1">
        <a:defRPr sz="4412" kern="1200">
          <a:solidFill>
            <a:schemeClr val="tx1"/>
          </a:solidFill>
          <a:latin typeface="+mn-lt"/>
          <a:ea typeface="+mn-ea"/>
          <a:cs typeface="+mn-cs"/>
        </a:defRPr>
      </a:lvl7pPr>
      <a:lvl8pPr marL="7843478" algn="l" defTabSz="2240994" rtl="0" eaLnBrk="1" latinLnBrk="0" hangingPunct="1">
        <a:defRPr sz="4412" kern="1200">
          <a:solidFill>
            <a:schemeClr val="tx1"/>
          </a:solidFill>
          <a:latin typeface="+mn-lt"/>
          <a:ea typeface="+mn-ea"/>
          <a:cs typeface="+mn-cs"/>
        </a:defRPr>
      </a:lvl8pPr>
      <a:lvl9pPr marL="8963974" algn="l" defTabSz="2240994" rtl="0" eaLnBrk="1" latinLnBrk="0" hangingPunct="1">
        <a:defRPr sz="44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2.jpg"/><Relationship Id="rId18" Type="http://schemas.microsoft.com/office/2007/relationships/diagramDrawing" Target="../diagrams/drawing3.xml"/><Relationship Id="rId26" Type="http://schemas.openxmlformats.org/officeDocument/2006/relationships/image" Target="../media/image4.jpg"/><Relationship Id="rId3" Type="http://schemas.openxmlformats.org/officeDocument/2006/relationships/diagramData" Target="../diagrams/data1.xml"/><Relationship Id="rId21" Type="http://schemas.openxmlformats.org/officeDocument/2006/relationships/diagramQuickStyle" Target="../diagrams/quickStyle4.xml"/><Relationship Id="rId7" Type="http://schemas.microsoft.com/office/2007/relationships/diagramDrawing" Target="../diagrams/drawing1.xml"/><Relationship Id="rId12" Type="http://schemas.microsoft.com/office/2007/relationships/diagramDrawing" Target="../diagrams/drawing2.xml"/><Relationship Id="rId17" Type="http://schemas.openxmlformats.org/officeDocument/2006/relationships/diagramColors" Target="../diagrams/colors3.xml"/><Relationship Id="rId25" Type="http://schemas.openxmlformats.org/officeDocument/2006/relationships/hyperlink" Target="http://www.lsbu.ac.uk" TargetMode="External"/><Relationship Id="rId2" Type="http://schemas.openxmlformats.org/officeDocument/2006/relationships/notesSlide" Target="../notesSlides/notesSlide1.xml"/><Relationship Id="rId16" Type="http://schemas.openxmlformats.org/officeDocument/2006/relationships/diagramQuickStyle" Target="../diagrams/quickStyle3.xml"/><Relationship Id="rId20" Type="http://schemas.openxmlformats.org/officeDocument/2006/relationships/diagramLayout" Target="../diagrams/layout4.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image" Target="../media/image3.png"/><Relationship Id="rId5" Type="http://schemas.openxmlformats.org/officeDocument/2006/relationships/diagramQuickStyle" Target="../diagrams/quickStyle1.xml"/><Relationship Id="rId15" Type="http://schemas.openxmlformats.org/officeDocument/2006/relationships/diagramLayout" Target="../diagrams/layout3.xml"/><Relationship Id="rId23" Type="http://schemas.microsoft.com/office/2007/relationships/diagramDrawing" Target="../diagrams/drawing4.xml"/><Relationship Id="rId28" Type="http://schemas.openxmlformats.org/officeDocument/2006/relationships/image" Target="../media/image6.png"/><Relationship Id="rId10" Type="http://schemas.openxmlformats.org/officeDocument/2006/relationships/diagramQuickStyle" Target="../diagrams/quickStyle2.xml"/><Relationship Id="rId19" Type="http://schemas.openxmlformats.org/officeDocument/2006/relationships/diagramData" Target="../diagrams/data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Data" Target="../diagrams/data3.xml"/><Relationship Id="rId22" Type="http://schemas.openxmlformats.org/officeDocument/2006/relationships/diagramColors" Target="../diagrams/colors4.xml"/><Relationship Id="rId27"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chemeClr val="accent3">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sp>
        <p:nvSpPr>
          <p:cNvPr id="4" name="Rectangle 3"/>
          <p:cNvSpPr/>
          <p:nvPr/>
        </p:nvSpPr>
        <p:spPr>
          <a:xfrm>
            <a:off x="746997" y="851128"/>
            <a:ext cx="28359930" cy="738699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600" dirty="0">
              <a:solidFill>
                <a:schemeClr val="tx1"/>
              </a:solidFill>
            </a:endParaRPr>
          </a:p>
          <a:p>
            <a:pPr algn="ctr"/>
            <a:endParaRPr lang="en-GB" sz="9600" dirty="0">
              <a:solidFill>
                <a:schemeClr val="tx1"/>
              </a:solidFill>
            </a:endParaRPr>
          </a:p>
          <a:p>
            <a:pPr algn="ctr"/>
            <a:r>
              <a:rPr lang="en-GB" sz="9600" dirty="0">
                <a:solidFill>
                  <a:schemeClr val="tx1"/>
                </a:solidFill>
                <a:latin typeface="+mj-lt"/>
              </a:rPr>
              <a:t>ENSURING PARITY OF ESTEEM </a:t>
            </a:r>
          </a:p>
          <a:p>
            <a:pPr algn="ctr"/>
            <a:r>
              <a:rPr lang="en-GB" sz="9600" dirty="0">
                <a:solidFill>
                  <a:schemeClr val="tx1"/>
                </a:solidFill>
              </a:rPr>
              <a:t>Advanced Nurse Practice: Mental Health</a:t>
            </a:r>
          </a:p>
          <a:p>
            <a:pPr algn="r"/>
            <a:r>
              <a:rPr lang="en-GB" sz="3600" b="1" dirty="0">
                <a:solidFill>
                  <a:srgbClr val="C00000"/>
                </a:solidFill>
              </a:rPr>
              <a:t>					   Clare Allabyrne Gaskin: Course Director ANPMH</a:t>
            </a:r>
          </a:p>
          <a:p>
            <a:pPr algn="r"/>
            <a:r>
              <a:rPr lang="en-GB" sz="3600" dirty="0">
                <a:solidFill>
                  <a:schemeClr val="tx1"/>
                </a:solidFill>
              </a:rPr>
              <a:t>Department of </a:t>
            </a:r>
            <a:r>
              <a:rPr lang="en-GB" sz="3600" i="1" dirty="0">
                <a:solidFill>
                  <a:schemeClr val="tx1"/>
                </a:solidFill>
              </a:rPr>
              <a:t>Mental Health and Learning Disabilities</a:t>
            </a:r>
          </a:p>
          <a:p>
            <a:pPr algn="r"/>
            <a:r>
              <a:rPr lang="en-GB" sz="3600" dirty="0">
                <a:solidFill>
                  <a:schemeClr val="tx1"/>
                </a:solidFill>
              </a:rPr>
              <a:t>						School of Health and Social Care</a:t>
            </a:r>
          </a:p>
          <a:p>
            <a:pPr algn="r"/>
            <a:r>
              <a:rPr lang="en-GB" sz="3600" b="1" dirty="0">
                <a:solidFill>
                  <a:schemeClr val="tx1"/>
                </a:solidFill>
              </a:rPr>
              <a:t>	</a:t>
            </a:r>
            <a:endParaRPr lang="en-GB" sz="3600" dirty="0">
              <a:solidFill>
                <a:schemeClr val="tx1"/>
              </a:solidFill>
            </a:endParaRPr>
          </a:p>
        </p:txBody>
      </p:sp>
      <p:graphicFrame>
        <p:nvGraphicFramePr>
          <p:cNvPr id="10" name="Diagram 9"/>
          <p:cNvGraphicFramePr/>
          <p:nvPr>
            <p:extLst>
              <p:ext uri="{D42A27DB-BD31-4B8C-83A1-F6EECF244321}">
                <p14:modId xmlns:p14="http://schemas.microsoft.com/office/powerpoint/2010/main" val="1786076542"/>
              </p:ext>
            </p:extLst>
          </p:nvPr>
        </p:nvGraphicFramePr>
        <p:xfrm>
          <a:off x="835964" y="9196082"/>
          <a:ext cx="28251669" cy="297573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 8"/>
          <p:cNvGraphicFramePr/>
          <p:nvPr>
            <p:extLst>
              <p:ext uri="{D42A27DB-BD31-4B8C-83A1-F6EECF244321}">
                <p14:modId xmlns:p14="http://schemas.microsoft.com/office/powerpoint/2010/main" val="2346578328"/>
              </p:ext>
            </p:extLst>
          </p:nvPr>
        </p:nvGraphicFramePr>
        <p:xfrm>
          <a:off x="18847275" y="12388341"/>
          <a:ext cx="11032650" cy="893286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16" name="Picture 15"/>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3225760" y="1133287"/>
            <a:ext cx="5676001" cy="2384445"/>
          </a:xfrm>
          <a:prstGeom prst="rect">
            <a:avLst/>
          </a:prstGeom>
        </p:spPr>
      </p:pic>
      <p:graphicFrame>
        <p:nvGraphicFramePr>
          <p:cNvPr id="18" name="Diagram 17"/>
          <p:cNvGraphicFramePr/>
          <p:nvPr>
            <p:extLst>
              <p:ext uri="{D42A27DB-BD31-4B8C-83A1-F6EECF244321}">
                <p14:modId xmlns:p14="http://schemas.microsoft.com/office/powerpoint/2010/main" val="3577336354"/>
              </p:ext>
            </p:extLst>
          </p:nvPr>
        </p:nvGraphicFramePr>
        <p:xfrm>
          <a:off x="20165844" y="21390769"/>
          <a:ext cx="8036683" cy="13786974"/>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19" name="Diagram 18"/>
          <p:cNvGraphicFramePr/>
          <p:nvPr>
            <p:extLst>
              <p:ext uri="{D42A27DB-BD31-4B8C-83A1-F6EECF244321}">
                <p14:modId xmlns:p14="http://schemas.microsoft.com/office/powerpoint/2010/main" val="1473176503"/>
              </p:ext>
            </p:extLst>
          </p:nvPr>
        </p:nvGraphicFramePr>
        <p:xfrm>
          <a:off x="10602698" y="28448499"/>
          <a:ext cx="9816021" cy="6729241"/>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pic>
        <p:nvPicPr>
          <p:cNvPr id="20" name="Picture 19"/>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21567203" y="21963317"/>
            <a:ext cx="5357560" cy="4776975"/>
          </a:xfrm>
          <a:prstGeom prst="rect">
            <a:avLst/>
          </a:prstGeom>
        </p:spPr>
      </p:pic>
      <p:sp>
        <p:nvSpPr>
          <p:cNvPr id="21" name="TextBox 20"/>
          <p:cNvSpPr txBox="1"/>
          <p:nvPr/>
        </p:nvSpPr>
        <p:spPr>
          <a:xfrm flipH="1">
            <a:off x="10771099" y="35177742"/>
            <a:ext cx="18587545" cy="3512693"/>
          </a:xfrm>
          <a:prstGeom prst="rect">
            <a:avLst/>
          </a:prstGeom>
          <a:noFill/>
        </p:spPr>
        <p:txBody>
          <a:bodyPr wrap="square" rtlCol="0">
            <a:spAutoFit/>
          </a:bodyPr>
          <a:lstStyle/>
          <a:p>
            <a:r>
              <a:rPr lang="en-GB" sz="5647" dirty="0"/>
              <a:t>References</a:t>
            </a:r>
          </a:p>
          <a:p>
            <a:r>
              <a:rPr lang="en-GB" sz="2400" b="1" dirty="0"/>
              <a:t>Department of Health – CNO Directorate – PLT.  (2010) Advanced level nursing: a position statement.  London: Department of Health </a:t>
            </a:r>
          </a:p>
          <a:p>
            <a:r>
              <a:rPr lang="en-GB" sz="2400" b="1" dirty="0"/>
              <a:t>Royal College of Nursing. (2008, revised 2012) Advanced Nurse Practitioners - an RCN Guide to the Advanced Nurse Practitioner Role, Competences and Programme Accreditation. London: RCN</a:t>
            </a:r>
          </a:p>
          <a:p>
            <a:r>
              <a:rPr lang="en-GB" sz="2400" b="1" dirty="0"/>
              <a:t>The Five Year Forward View Mental Health Taskforce: public engagement findings. (2015) A report from the independent Mental Health Taskforce to the NHS in England.</a:t>
            </a:r>
          </a:p>
          <a:p>
            <a:endParaRPr lang="en-GB" sz="2179" dirty="0"/>
          </a:p>
        </p:txBody>
      </p:sp>
      <p:pic>
        <p:nvPicPr>
          <p:cNvPr id="24" name="Picture 23">
            <a:hlinkClick r:id="rId25"/>
          </p:cNvPr>
          <p:cNvPicPr/>
          <p:nvPr/>
        </p:nvPicPr>
        <p:blipFill>
          <a:blip r:embed="rId26">
            <a:extLst>
              <a:ext uri="{28A0092B-C50C-407E-A947-70E740481C1C}">
                <a14:useLocalDpi xmlns:a14="http://schemas.microsoft.com/office/drawing/2010/main" val="0"/>
              </a:ext>
            </a:extLst>
          </a:blip>
          <a:stretch>
            <a:fillRect/>
          </a:stretch>
        </p:blipFill>
        <p:spPr>
          <a:xfrm>
            <a:off x="920602" y="1047564"/>
            <a:ext cx="5845957" cy="2470168"/>
          </a:xfrm>
          <a:prstGeom prst="rect">
            <a:avLst/>
          </a:prstGeom>
        </p:spPr>
      </p:pic>
      <p:pic>
        <p:nvPicPr>
          <p:cNvPr id="25" name="Picture 35" descr="I:\LSBU MH&amp;LD DEPARTMENT\ANP\Advertising\HSC - MSc Advanced Nurse Practitioner RCN Bulletin Advert_V5.jpg"/>
          <p:cNvPicPr>
            <a:picLocks noChangeAspect="1" noChangeArrowheads="1"/>
          </p:cNvPicPr>
          <p:nvPr/>
        </p:nvPicPr>
        <p:blipFill>
          <a:blip r:embed="rId27" cstate="print">
            <a:extLst>
              <a:ext uri="{28A0092B-C50C-407E-A947-70E740481C1C}">
                <a14:useLocalDpi xmlns:a14="http://schemas.microsoft.com/office/drawing/2010/main" val="0"/>
              </a:ext>
            </a:extLst>
          </a:blip>
          <a:srcRect/>
          <a:stretch>
            <a:fillRect/>
          </a:stretch>
        </p:blipFill>
        <p:spPr bwMode="auto">
          <a:xfrm>
            <a:off x="10771100" y="13874838"/>
            <a:ext cx="8581777" cy="1469713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647098" y="23987505"/>
            <a:ext cx="3314700" cy="400110"/>
          </a:xfrm>
          <a:prstGeom prst="rect">
            <a:avLst/>
          </a:prstGeom>
          <a:noFill/>
        </p:spPr>
        <p:txBody>
          <a:bodyPr wrap="square" rtlCol="0">
            <a:spAutoFit/>
          </a:bodyPr>
          <a:lstStyle/>
          <a:p>
            <a:r>
              <a:rPr lang="en-GB" sz="2000" dirty="0">
                <a:solidFill>
                  <a:schemeClr val="bg1"/>
                </a:solidFill>
              </a:rPr>
              <a:t>Places available January 2019</a:t>
            </a:r>
          </a:p>
        </p:txBody>
      </p:sp>
      <p:sp>
        <p:nvSpPr>
          <p:cNvPr id="6" name="TextBox 5"/>
          <p:cNvSpPr txBox="1"/>
          <p:nvPr/>
        </p:nvSpPr>
        <p:spPr>
          <a:xfrm>
            <a:off x="20145169" y="20174206"/>
            <a:ext cx="4120320" cy="1049198"/>
          </a:xfrm>
          <a:prstGeom prst="rect">
            <a:avLst/>
          </a:prstGeom>
          <a:noFill/>
        </p:spPr>
        <p:txBody>
          <a:bodyPr wrap="square" rtlCol="0">
            <a:spAutoFit/>
          </a:bodyPr>
          <a:lstStyle/>
          <a:p>
            <a:endParaRPr lang="en-GB" dirty="0">
              <a:solidFill>
                <a:srgbClr val="FF0000"/>
              </a:solidFill>
            </a:endParaRPr>
          </a:p>
        </p:txBody>
      </p:sp>
      <p:pic>
        <p:nvPicPr>
          <p:cNvPr id="7" name="Picture 6"/>
          <p:cNvPicPr>
            <a:picLocks noChangeAspect="1"/>
          </p:cNvPicPr>
          <p:nvPr/>
        </p:nvPicPr>
        <p:blipFill>
          <a:blip r:embed="rId28"/>
          <a:stretch>
            <a:fillRect/>
          </a:stretch>
        </p:blipFill>
        <p:spPr>
          <a:xfrm>
            <a:off x="11647098" y="24325925"/>
            <a:ext cx="3029022" cy="346874"/>
          </a:xfrm>
          <a:prstGeom prst="rect">
            <a:avLst/>
          </a:prstGeom>
        </p:spPr>
      </p:pic>
    </p:spTree>
    <p:extLst>
      <p:ext uri="{BB962C8B-B14F-4D97-AF65-F5344CB8AC3E}">
        <p14:creationId xmlns:p14="http://schemas.microsoft.com/office/powerpoint/2010/main" val="3645413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35" descr="I:\LSBU MH&amp;LD DEPARTMENT\ANP\Advertising\HSC - MSc Advanced Nurse Practitioner RCN Bulletin Advert_V5.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852160" y="2134552"/>
            <a:ext cx="15118080" cy="20908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385329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0</TotalTime>
  <Words>426</Words>
  <Application>Microsoft Office PowerPoint</Application>
  <PresentationFormat>Custom</PresentationFormat>
  <Paragraphs>34</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Gill Sans MT</vt:lpstr>
      <vt:lpstr>Gallery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Kerry</dc:creator>
  <cp:lastModifiedBy>Gaskin, Clare</cp:lastModifiedBy>
  <cp:revision>42</cp:revision>
  <dcterms:created xsi:type="dcterms:W3CDTF">2018-02-28T11:38:33Z</dcterms:created>
  <dcterms:modified xsi:type="dcterms:W3CDTF">2020-12-09T13:45:31Z</dcterms:modified>
</cp:coreProperties>
</file>